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44129.xml" ContentType="application/vnd.openxmlformats-officedocument.presentationml.tags+xml"/>
  <Override PartName="/ppt/slides/slide23.xml" ContentType="application/vnd.openxmlformats-officedocument.presentationml.slide+xml"/>
  <Override PartName="/ppt/tags/tag8628.xml" ContentType="application/vnd.openxmlformats-officedocument.presentationml.tags+xml"/>
  <Override PartName="/ppt/slides/slide22.xml" ContentType="application/vnd.openxmlformats-officedocument.presentationml.slide+xml"/>
  <Override PartName="/ppt/tags/tag7927.xml" ContentType="application/vnd.openxmlformats-officedocument.presentationml.tags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tags/tag1822.xml" ContentType="application/vnd.openxmlformats-officedocument.presentationml.tags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s/slide21.xml" ContentType="application/vnd.openxmlformats-officedocument.presentationml.slide+xml"/>
  <Override PartName="/ppt/tags/tag25926.xml" ContentType="application/vnd.openxmlformats-officedocument.presentationml.tags+xml"/>
  <Override PartName="/ppt/tags/tag3725.xml" ContentType="application/vnd.openxmlformats-officedocument.presentationml.tags+xml"/>
  <Override PartName="/ppt/tags/tag7424.xml" ContentType="application/vnd.openxmlformats-officedocument.presentationml.tags+xml"/>
  <Override PartName="/ppt/tags/tag17723.xml" ContentType="application/vnd.openxmlformats-officedocument.presentationml.tags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slides/slide24.xml" ContentType="application/vnd.openxmlformats-officedocument.presentationml.slide+xml"/>
  <Override PartName="/ppt/tags/tag193210.xml" ContentType="application/vnd.openxmlformats-officedocument.presentationml.tags+xml"/>
  <Override PartName="/ppt/slides/slide25.xml" ContentType="application/vnd.openxmlformats-officedocument.presentationml.slide+xml"/>
  <Override PartName="/ppt/tags/tag197211.xml" ContentType="application/vnd.openxmlformats-officedocument.presentationml.tags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tags/tag126212.xml" ContentType="application/vnd.openxmlformats-officedocument.presentationml.tags+xml"/>
  <Override PartName="/ppt/slides/slide28.xml" ContentType="application/vnd.openxmlformats-officedocument.presentationml.slide+xml"/>
  <Override PartName="/ppt/tags/tag112213.xml" ContentType="application/vnd.openxmlformats-officedocument.presentationml.tags+xml"/>
  <Override PartName="/ppt/slides/slide29.xml" ContentType="application/vnd.openxmlformats-officedocument.presentationml.slide+xml"/>
  <Override PartName="/ppt/tags/tag90214.xml" ContentType="application/vnd.openxmlformats-officedocument.presentationml.tags+xml"/>
  <Override PartName="/ppt/slides/slide30.xml" ContentType="application/vnd.openxmlformats-officedocument.presentationml.slide+xml"/>
  <Override PartName="/ppt/tags/tag23215.xml" ContentType="application/vnd.openxmlformats-officedocument.presentationml.tags+xml"/>
  <Override PartName="/ppt/slides/slide31.xml" ContentType="application/vnd.openxmlformats-officedocument.presentationml.slide+xml"/>
  <Override PartName="/ppt/tags/tag132216.xml" ContentType="application/vnd.openxmlformats-officedocument.presentationml.tags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tags/tag232217.xml" ContentType="application/vnd.openxmlformats-officedocument.presentationml.tags+xml"/>
  <Override PartName="/ppt/slides/slide34.xml" ContentType="application/vnd.openxmlformats-officedocument.presentationml.slide+xml"/>
  <Override PartName="/ppt/tags/tag127218.xml" ContentType="application/vnd.openxmlformats-officedocument.presentationml.tags+xml"/>
  <Override PartName="/ppt/slides/slide35.xml" ContentType="application/vnd.openxmlformats-officedocument.presentationml.slide+xml"/>
  <Override PartName="/ppt/tags/tag53219.xml" ContentType="application/vnd.openxmlformats-officedocument.presentationml.tags+xml"/>
  <Override PartName="/ppt/slides/slide36.xml" ContentType="application/vnd.openxmlformats-officedocument.presentationml.slide+xml"/>
  <Override PartName="/ppt/tags/tag250220.xml" ContentType="application/vnd.openxmlformats-officedocument.presentationml.tags+xml"/>
  <Override PartName="/ppt/slides/slide37.xml" ContentType="application/vnd.openxmlformats-officedocument.presentationml.slide+xml"/>
  <Override PartName="/ppt/tags/tag81221.xml" ContentType="application/vnd.openxmlformats-officedocument.presentationml.tags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tags/tag54222.xml" ContentType="application/vnd.openxmlformats-officedocument.presentationml.tags+xml"/>
  <Override PartName="/ppt/slides/slide40.xml" ContentType="application/vnd.openxmlformats-officedocument.presentationml.slide+xml"/>
  <Override PartName="/ppt/tags/tag272223.xml" ContentType="application/vnd.openxmlformats-officedocument.presentationml.tags+xml"/>
  <Override PartName="/ppt/slides/slide41.xml" ContentType="application/vnd.openxmlformats-officedocument.presentationml.slide+xml"/>
  <Override PartName="/ppt/tags/tag105224.xml" ContentType="application/vnd.openxmlformats-officedocument.presentationml.tags+xml"/>
  <Override PartName="/ppt/slides/slide42.xml" ContentType="application/vnd.openxmlformats-officedocument.presentationml.slide+xml"/>
  <Override PartName="/ppt/tags/tag144225.xml" ContentType="application/vnd.openxmlformats-officedocument.presentationml.tags+xml"/>
  <Override PartName="/ppt/slides/slide43.xml" ContentType="application/vnd.openxmlformats-officedocument.presentationml.slide+xml"/>
  <Override PartName="/ppt/tags/tag5226.xml" ContentType="application/vnd.openxmlformats-officedocument.presentationml.tags+xml"/>
  <Override PartName="/ppt/slides/slide44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621a8151b39c4575"/>
    <p:sldId id="257" r:id="R6cd906ae6a954fe1"/>
    <p:sldId id="258" r:id="Rec4042f16d6e4087"/>
    <p:sldId id="259" r:id="R2806a7ea08e04cd9"/>
    <p:sldId id="260" r:id="R1597a6f2b7aa4dcc"/>
    <p:sldId id="261" r:id="R55687849c4be4622"/>
    <p:sldId id="262" r:id="Ra62983e383fe4332"/>
    <p:sldId id="263" r:id="R78458c27eabe4774"/>
    <p:sldId id="264" r:id="R5071fb7486f94053"/>
    <p:sldId id="265" r:id="R32604514824f4159"/>
    <p:sldId id="266" r:id="R3215e5f429b644b3"/>
    <p:sldId id="267" r:id="R7743d152db334a51"/>
    <p:sldId id="268" r:id="Rd1f4b004d89d4a6e"/>
    <p:sldId id="269" r:id="Rd74d91ebbf324dba"/>
    <p:sldId id="270" r:id="R93782355a6f84a0f"/>
    <p:sldId id="271" r:id="Re364d60f49fa4e3a"/>
    <p:sldId id="272" r:id="Rd3e98a2bb2474e8a"/>
    <p:sldId id="273" r:id="R8b714785c6cc4783"/>
    <p:sldId id="274" r:id="Rd37f6aff7fb84715"/>
    <p:sldId id="275" r:id="Rfe7707acbe0f491a"/>
    <p:sldId id="276" r:id="Rc1a034a699454190"/>
    <p:sldId id="277" r:id="R80fd297e9f0047a8"/>
    <p:sldId id="278" r:id="R015fdb6c52614b6a"/>
    <p:sldId id="279" r:id="Rf324fb23c3ae4cae"/>
    <p:sldId id="280" r:id="R2f417c719f044b43"/>
    <p:sldId id="281" r:id="R4b86bb1edc9747a1"/>
    <p:sldId id="282" r:id="Rd83c4fd9eb67418c"/>
    <p:sldId id="283" r:id="R5738bd5d6bea4514"/>
    <p:sldId id="284" r:id="Raa43fd28cba64de2"/>
    <p:sldId id="285" r:id="R34b7f60a97cd4c81"/>
    <p:sldId id="286" r:id="R76fea264255b4304"/>
    <p:sldId id="287" r:id="R6eb4bac962e940b7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86483" autoAdjust="0"/>
  </p:normalViewPr>
  <p:slideViewPr>
    <p:cSldViewPr snapToGrid="0" showGuides="1">
      <p:cViewPr varScale="1">
        <p:scale>
          <a:sx n="60" d="100"/>
          <a:sy n="60" d="100"/>
        </p:scale>
        <p:origin x="144" y="288"/>
      </p:cViewPr>
      <p:guideLst>
        <p:guide pos="416"/>
        <p:guide pos="7256"/>
        <p:guide orient="horz" pos="648"/>
        <p:guide orient="horz" pos="712"/>
        <p:guide orient="horz" pos="3928"/>
        <p:guide orient="horz"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theme/theme1.xml" Id="rId18" /><Relationship Type="http://schemas.openxmlformats.org/officeDocument/2006/relationships/viewProps" Target="viewProps.xml" Id="rId17" /><Relationship Type="http://schemas.openxmlformats.org/officeDocument/2006/relationships/presProps" Target="presProps.xml" Id="rId16" /><Relationship Type="http://schemas.openxmlformats.org/officeDocument/2006/relationships/slideMaster" Target="slideMasters/slideMaster1.xml" Id="rId1" /><Relationship Type="http://schemas.openxmlformats.org/officeDocument/2006/relationships/tags" Target="tags/tag1.xml" Id="rId15" /><Relationship Type="http://schemas.openxmlformats.org/officeDocument/2006/relationships/tableStyles" Target="tableStyles.xml" Id="rId19" /><Relationship Type="http://schemas.openxmlformats.org/officeDocument/2006/relationships/notesMaster" Target="notesMasters/notesMaster1.xml" Id="rId14" /><Relationship Type="http://schemas.openxmlformats.org/officeDocument/2006/relationships/slide" Target="/ppt/slides/slide13.xml" Id="R621a8151b39c4575" /><Relationship Type="http://schemas.openxmlformats.org/officeDocument/2006/relationships/slide" Target="/ppt/slides/slide14.xml" Id="R6cd906ae6a954fe1" /><Relationship Type="http://schemas.openxmlformats.org/officeDocument/2006/relationships/slide" Target="/ppt/slides/slide15.xml" Id="Rec4042f16d6e4087" /><Relationship Type="http://schemas.openxmlformats.org/officeDocument/2006/relationships/slide" Target="/ppt/slides/slide16.xml" Id="R2806a7ea08e04cd9" /><Relationship Type="http://schemas.openxmlformats.org/officeDocument/2006/relationships/slide" Target="/ppt/slides/slide17.xml" Id="R1597a6f2b7aa4dcc" /><Relationship Type="http://schemas.openxmlformats.org/officeDocument/2006/relationships/slide" Target="/ppt/slides/slide18.xml" Id="R55687849c4be4622" /><Relationship Type="http://schemas.openxmlformats.org/officeDocument/2006/relationships/slide" Target="/ppt/slides/slide19.xml" Id="Ra62983e383fe4332" /><Relationship Type="http://schemas.openxmlformats.org/officeDocument/2006/relationships/slide" Target="/ppt/slides/slide20.xml" Id="R78458c27eabe4774" /><Relationship Type="http://schemas.openxmlformats.org/officeDocument/2006/relationships/slide" Target="/ppt/slides/slide21.xml" Id="R5071fb7486f94053" /><Relationship Type="http://schemas.openxmlformats.org/officeDocument/2006/relationships/slide" Target="/ppt/slides/slide22.xml" Id="R32604514824f4159" /><Relationship Type="http://schemas.openxmlformats.org/officeDocument/2006/relationships/slide" Target="/ppt/slides/slide23.xml" Id="R3215e5f429b644b3" /><Relationship Type="http://schemas.openxmlformats.org/officeDocument/2006/relationships/slide" Target="/ppt/slides/slide24.xml" Id="R7743d152db334a51" /><Relationship Type="http://schemas.openxmlformats.org/officeDocument/2006/relationships/slide" Target="/ppt/slides/slide25.xml" Id="Rd1f4b004d89d4a6e" /><Relationship Type="http://schemas.openxmlformats.org/officeDocument/2006/relationships/slide" Target="/ppt/slides/slide26.xml" Id="Rd74d91ebbf324dba" /><Relationship Type="http://schemas.openxmlformats.org/officeDocument/2006/relationships/slide" Target="/ppt/slides/slide27.xml" Id="R93782355a6f84a0f" /><Relationship Type="http://schemas.openxmlformats.org/officeDocument/2006/relationships/slide" Target="/ppt/slides/slide28.xml" Id="Re364d60f49fa4e3a" /><Relationship Type="http://schemas.openxmlformats.org/officeDocument/2006/relationships/slide" Target="/ppt/slides/slide29.xml" Id="Rd3e98a2bb2474e8a" /><Relationship Type="http://schemas.openxmlformats.org/officeDocument/2006/relationships/slide" Target="/ppt/slides/slide30.xml" Id="R8b714785c6cc4783" /><Relationship Type="http://schemas.openxmlformats.org/officeDocument/2006/relationships/slide" Target="/ppt/slides/slide31.xml" Id="Rd37f6aff7fb84715" /><Relationship Type="http://schemas.openxmlformats.org/officeDocument/2006/relationships/slide" Target="/ppt/slides/slide32.xml" Id="Rfe7707acbe0f491a" /><Relationship Type="http://schemas.openxmlformats.org/officeDocument/2006/relationships/slide" Target="/ppt/slides/slide33.xml" Id="Rc1a034a699454190" /><Relationship Type="http://schemas.openxmlformats.org/officeDocument/2006/relationships/slide" Target="/ppt/slides/slide34.xml" Id="R80fd297e9f0047a8" /><Relationship Type="http://schemas.openxmlformats.org/officeDocument/2006/relationships/slide" Target="/ppt/slides/slide35.xml" Id="R015fdb6c52614b6a" /><Relationship Type="http://schemas.openxmlformats.org/officeDocument/2006/relationships/slide" Target="/ppt/slides/slide36.xml" Id="Rf324fb23c3ae4cae" /><Relationship Type="http://schemas.openxmlformats.org/officeDocument/2006/relationships/slide" Target="/ppt/slides/slide37.xml" Id="R2f417c719f044b43" /><Relationship Type="http://schemas.openxmlformats.org/officeDocument/2006/relationships/slide" Target="/ppt/slides/slide38.xml" Id="R4b86bb1edc9747a1" /><Relationship Type="http://schemas.openxmlformats.org/officeDocument/2006/relationships/slide" Target="/ppt/slides/slide39.xml" Id="Rd83c4fd9eb67418c" /><Relationship Type="http://schemas.openxmlformats.org/officeDocument/2006/relationships/slide" Target="/ppt/slides/slide40.xml" Id="R5738bd5d6bea4514" /><Relationship Type="http://schemas.openxmlformats.org/officeDocument/2006/relationships/slide" Target="/ppt/slides/slide41.xml" Id="Raa43fd28cba64de2" /><Relationship Type="http://schemas.openxmlformats.org/officeDocument/2006/relationships/slide" Target="/ppt/slides/slide42.xml" Id="R34b7f60a97cd4c81" /><Relationship Type="http://schemas.openxmlformats.org/officeDocument/2006/relationships/slide" Target="/ppt/slides/slide43.xml" Id="R76fea264255b4304" /><Relationship Type="http://schemas.openxmlformats.org/officeDocument/2006/relationships/slide" Target="/ppt/slides/slide44.xml" Id="R6eb4bac962e940b7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29D88-6EA7-47F4-8C45-25A91F8669BA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7AC4D-9B5E-4C6E-8135-FD74B6A914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885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>
            <a:spLocks/>
          </p:cNvSpPr>
          <p:nvPr/>
        </p:nvSpPr>
        <p:spPr bwMode="auto">
          <a:xfrm>
            <a:off x="4763" y="134938"/>
            <a:ext cx="4357688" cy="3057525"/>
          </a:xfrm>
          <a:custGeom>
            <a:avLst/>
            <a:gdLst>
              <a:gd name="T0" fmla="*/ 0 w 2745"/>
              <a:gd name="T1" fmla="*/ 38 h 1926"/>
              <a:gd name="T2" fmla="*/ 2743 w 2745"/>
              <a:gd name="T3" fmla="*/ 1926 h 1926"/>
              <a:gd name="T4" fmla="*/ 2745 w 2745"/>
              <a:gd name="T5" fmla="*/ 1890 h 1926"/>
              <a:gd name="T6" fmla="*/ 0 w 2745"/>
              <a:gd name="T7" fmla="*/ 0 h 1926"/>
              <a:gd name="T8" fmla="*/ 0 w 2745"/>
              <a:gd name="T9" fmla="*/ 38 h 19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45" h="1926">
                <a:moveTo>
                  <a:pt x="0" y="38"/>
                </a:moveTo>
                <a:lnTo>
                  <a:pt x="2743" y="1926"/>
                </a:lnTo>
                <a:lnTo>
                  <a:pt x="2745" y="1890"/>
                </a:lnTo>
                <a:lnTo>
                  <a:pt x="0" y="0"/>
                </a:lnTo>
                <a:lnTo>
                  <a:pt x="0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任意多边形: 形状 8"/>
          <p:cNvSpPr>
            <a:spLocks/>
          </p:cNvSpPr>
          <p:nvPr/>
        </p:nvSpPr>
        <p:spPr bwMode="auto">
          <a:xfrm>
            <a:off x="7496175" y="4911725"/>
            <a:ext cx="2844800" cy="1938338"/>
          </a:xfrm>
          <a:custGeom>
            <a:avLst/>
            <a:gdLst>
              <a:gd name="T0" fmla="*/ 18 w 1792"/>
              <a:gd name="T1" fmla="*/ 0 h 1221"/>
              <a:gd name="T2" fmla="*/ 0 w 1792"/>
              <a:gd name="T3" fmla="*/ 26 h 1221"/>
              <a:gd name="T4" fmla="*/ 1737 w 1792"/>
              <a:gd name="T5" fmla="*/ 1221 h 1221"/>
              <a:gd name="T6" fmla="*/ 1792 w 1792"/>
              <a:gd name="T7" fmla="*/ 1221 h 1221"/>
              <a:gd name="T8" fmla="*/ 18 w 1792"/>
              <a:gd name="T9" fmla="*/ 0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92" h="1221">
                <a:moveTo>
                  <a:pt x="18" y="0"/>
                </a:moveTo>
                <a:lnTo>
                  <a:pt x="0" y="26"/>
                </a:lnTo>
                <a:lnTo>
                  <a:pt x="1737" y="1221"/>
                </a:lnTo>
                <a:lnTo>
                  <a:pt x="1792" y="1221"/>
                </a:lnTo>
                <a:lnTo>
                  <a:pt x="1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任意多边形: 形状 9"/>
          <p:cNvSpPr>
            <a:spLocks/>
          </p:cNvSpPr>
          <p:nvPr/>
        </p:nvSpPr>
        <p:spPr bwMode="auto">
          <a:xfrm>
            <a:off x="10565552" y="4360777"/>
            <a:ext cx="1626448" cy="2194172"/>
          </a:xfrm>
          <a:custGeom>
            <a:avLst/>
            <a:gdLst>
              <a:gd name="T0" fmla="*/ 954 w 954"/>
              <a:gd name="T1" fmla="*/ 0 h 1287"/>
              <a:gd name="T2" fmla="*/ 0 w 954"/>
              <a:gd name="T3" fmla="*/ 550 h 1287"/>
              <a:gd name="T4" fmla="*/ 0 w 954"/>
              <a:gd name="T5" fmla="*/ 1287 h 1287"/>
              <a:gd name="T6" fmla="*/ 954 w 954"/>
              <a:gd name="T7" fmla="*/ 737 h 1287"/>
              <a:gd name="T8" fmla="*/ 954 w 954"/>
              <a:gd name="T9" fmla="*/ 0 h 1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4" h="1287">
                <a:moveTo>
                  <a:pt x="954" y="0"/>
                </a:moveTo>
                <a:lnTo>
                  <a:pt x="0" y="550"/>
                </a:lnTo>
                <a:lnTo>
                  <a:pt x="0" y="1287"/>
                </a:lnTo>
                <a:lnTo>
                  <a:pt x="954" y="737"/>
                </a:lnTo>
                <a:lnTo>
                  <a:pt x="954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5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/>
          </p:cNvSpPr>
          <p:nvPr/>
        </p:nvSpPr>
        <p:spPr bwMode="auto">
          <a:xfrm>
            <a:off x="2775599" y="4294359"/>
            <a:ext cx="6958272" cy="2555704"/>
          </a:xfrm>
          <a:custGeom>
            <a:avLst/>
            <a:gdLst>
              <a:gd name="T0" fmla="*/ 2183 w 4653"/>
              <a:gd name="T1" fmla="*/ 0 h 1709"/>
              <a:gd name="T2" fmla="*/ 0 w 4653"/>
              <a:gd name="T3" fmla="*/ 1709 h 1709"/>
              <a:gd name="T4" fmla="*/ 4653 w 4653"/>
              <a:gd name="T5" fmla="*/ 1709 h 1709"/>
              <a:gd name="T6" fmla="*/ 2183 w 4653"/>
              <a:gd name="T7" fmla="*/ 0 h 1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53" h="1709">
                <a:moveTo>
                  <a:pt x="2183" y="0"/>
                </a:moveTo>
                <a:lnTo>
                  <a:pt x="0" y="1709"/>
                </a:lnTo>
                <a:lnTo>
                  <a:pt x="4653" y="1709"/>
                </a:lnTo>
                <a:lnTo>
                  <a:pt x="218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/>
          </p:cNvSpPr>
          <p:nvPr/>
        </p:nvSpPr>
        <p:spPr bwMode="auto">
          <a:xfrm>
            <a:off x="673100" y="-8473"/>
            <a:ext cx="3449640" cy="2397160"/>
          </a:xfrm>
          <a:custGeom>
            <a:avLst/>
            <a:gdLst>
              <a:gd name="T0" fmla="*/ 2491 w 2491"/>
              <a:gd name="T1" fmla="*/ 1731 h 1731"/>
              <a:gd name="T2" fmla="*/ 2491 w 2491"/>
              <a:gd name="T3" fmla="*/ 886 h 1731"/>
              <a:gd name="T4" fmla="*/ 1221 w 2491"/>
              <a:gd name="T5" fmla="*/ 0 h 1731"/>
              <a:gd name="T6" fmla="*/ 0 w 2491"/>
              <a:gd name="T7" fmla="*/ 0 h 1731"/>
              <a:gd name="T8" fmla="*/ 2491 w 2491"/>
              <a:gd name="T9" fmla="*/ 1731 h 1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1" h="1731">
                <a:moveTo>
                  <a:pt x="2491" y="1731"/>
                </a:moveTo>
                <a:lnTo>
                  <a:pt x="2491" y="886"/>
                </a:lnTo>
                <a:lnTo>
                  <a:pt x="1221" y="0"/>
                </a:lnTo>
                <a:lnTo>
                  <a:pt x="0" y="0"/>
                </a:lnTo>
                <a:lnTo>
                  <a:pt x="2491" y="173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13" name="任意多边形: 形状 12"/>
          <p:cNvSpPr>
            <a:spLocks/>
          </p:cNvSpPr>
          <p:nvPr/>
        </p:nvSpPr>
        <p:spPr bwMode="auto">
          <a:xfrm>
            <a:off x="0" y="714226"/>
            <a:ext cx="6146802" cy="6143774"/>
          </a:xfrm>
          <a:custGeom>
            <a:avLst/>
            <a:gdLst>
              <a:gd name="T0" fmla="*/ 0 w 4060"/>
              <a:gd name="T1" fmla="*/ 4058 h 4058"/>
              <a:gd name="T2" fmla="*/ 2252 w 4060"/>
              <a:gd name="T3" fmla="*/ 4058 h 4058"/>
              <a:gd name="T4" fmla="*/ 4060 w 4060"/>
              <a:gd name="T5" fmla="*/ 2799 h 4058"/>
              <a:gd name="T6" fmla="*/ 0 w 4060"/>
              <a:gd name="T7" fmla="*/ 0 h 4058"/>
              <a:gd name="T8" fmla="*/ 0 w 4060"/>
              <a:gd name="T9" fmla="*/ 4058 h 4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60" h="4058">
                <a:moveTo>
                  <a:pt x="0" y="4058"/>
                </a:moveTo>
                <a:lnTo>
                  <a:pt x="2252" y="4058"/>
                </a:lnTo>
                <a:lnTo>
                  <a:pt x="4060" y="2799"/>
                </a:lnTo>
                <a:lnTo>
                  <a:pt x="0" y="0"/>
                </a:lnTo>
                <a:lnTo>
                  <a:pt x="0" y="4058"/>
                </a:lnTo>
                <a:close/>
              </a:path>
            </a:pathLst>
          </a:custGeom>
          <a:blipFill>
            <a:blip r:embed="rId2"/>
            <a:srcRect/>
            <a:stretch>
              <a:fillRect l="-48005" r="-47817"/>
            </a:stretch>
          </a:blipFill>
          <a:ln w="635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4478694" y="1130300"/>
            <a:ext cx="7040206" cy="1676182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478694" y="2814419"/>
            <a:ext cx="7040206" cy="96448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</p:nvPr>
        </p:nvSpPr>
        <p:spPr>
          <a:xfrm>
            <a:off x="6184126" y="3949297"/>
            <a:ext cx="3657600" cy="274320"/>
          </a:xfr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4" hasCustomPrompt="1"/>
          </p:nvPr>
        </p:nvSpPr>
        <p:spPr>
          <a:xfrm>
            <a:off x="6184126" y="4223617"/>
            <a:ext cx="3657600" cy="274320"/>
          </a:xfr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www.islide.cc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0400" y="1500187"/>
            <a:ext cx="2836562" cy="915667"/>
          </a:xfrm>
        </p:spPr>
        <p:txBody>
          <a:bodyPr anchor="t">
            <a:normAutofit/>
          </a:bodyPr>
          <a:lstStyle>
            <a:lvl1pPr algn="r">
              <a:defRPr sz="2800"/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 hasCustomPrompt="1"/>
          </p:nvPr>
        </p:nvSpPr>
        <p:spPr>
          <a:xfrm>
            <a:off x="3745078" y="1500188"/>
            <a:ext cx="7773821" cy="4633912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/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/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任意多边形: 形状 7"/>
          <p:cNvSpPr>
            <a:spLocks noChangeAspect="1"/>
          </p:cNvSpPr>
          <p:nvPr/>
        </p:nvSpPr>
        <p:spPr bwMode="auto">
          <a:xfrm>
            <a:off x="2626456" y="5219207"/>
            <a:ext cx="870506" cy="915667"/>
          </a:xfrm>
          <a:custGeom>
            <a:avLst/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>
            <a:spLocks/>
          </p:cNvSpPr>
          <p:nvPr/>
        </p:nvSpPr>
        <p:spPr bwMode="auto">
          <a:xfrm>
            <a:off x="9109075" y="3121025"/>
            <a:ext cx="3082925" cy="1824038"/>
          </a:xfrm>
          <a:custGeom>
            <a:avLst/>
            <a:gdLst>
              <a:gd name="T0" fmla="*/ 1942 w 1942"/>
              <a:gd name="T1" fmla="*/ 1110 h 1149"/>
              <a:gd name="T2" fmla="*/ 18 w 1942"/>
              <a:gd name="T3" fmla="*/ 0 h 1149"/>
              <a:gd name="T4" fmla="*/ 0 w 1942"/>
              <a:gd name="T5" fmla="*/ 29 h 1149"/>
              <a:gd name="T6" fmla="*/ 1942 w 1942"/>
              <a:gd name="T7" fmla="*/ 1149 h 1149"/>
              <a:gd name="T8" fmla="*/ 1942 w 1942"/>
              <a:gd name="T9" fmla="*/ 1110 h 1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42" h="1149">
                <a:moveTo>
                  <a:pt x="1942" y="1110"/>
                </a:moveTo>
                <a:lnTo>
                  <a:pt x="18" y="0"/>
                </a:lnTo>
                <a:lnTo>
                  <a:pt x="0" y="29"/>
                </a:lnTo>
                <a:lnTo>
                  <a:pt x="1942" y="1149"/>
                </a:lnTo>
                <a:lnTo>
                  <a:pt x="1942" y="111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任意多边形: 形状 8"/>
          <p:cNvSpPr>
            <a:spLocks/>
          </p:cNvSpPr>
          <p:nvPr/>
        </p:nvSpPr>
        <p:spPr bwMode="auto">
          <a:xfrm>
            <a:off x="7480300" y="0"/>
            <a:ext cx="4711700" cy="3300413"/>
          </a:xfrm>
          <a:custGeom>
            <a:avLst/>
            <a:gdLst>
              <a:gd name="T0" fmla="*/ 2968 w 2968"/>
              <a:gd name="T1" fmla="*/ 0 h 2079"/>
              <a:gd name="T2" fmla="*/ 2198 w 2968"/>
              <a:gd name="T3" fmla="*/ 0 h 2079"/>
              <a:gd name="T4" fmla="*/ 0 w 2968"/>
              <a:gd name="T5" fmla="*/ 1267 h 2079"/>
              <a:gd name="T6" fmla="*/ 0 w 2968"/>
              <a:gd name="T7" fmla="*/ 2079 h 2079"/>
              <a:gd name="T8" fmla="*/ 2968 w 2968"/>
              <a:gd name="T9" fmla="*/ 368 h 2079"/>
              <a:gd name="T10" fmla="*/ 2968 w 2968"/>
              <a:gd name="T11" fmla="*/ 0 h 2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68" h="2079">
                <a:moveTo>
                  <a:pt x="2968" y="0"/>
                </a:moveTo>
                <a:lnTo>
                  <a:pt x="2198" y="0"/>
                </a:lnTo>
                <a:lnTo>
                  <a:pt x="0" y="1267"/>
                </a:lnTo>
                <a:lnTo>
                  <a:pt x="0" y="2079"/>
                </a:lnTo>
                <a:lnTo>
                  <a:pt x="2968" y="368"/>
                </a:lnTo>
                <a:lnTo>
                  <a:pt x="296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任意多边形: 形状 9"/>
          <p:cNvSpPr>
            <a:spLocks/>
          </p:cNvSpPr>
          <p:nvPr/>
        </p:nvSpPr>
        <p:spPr bwMode="auto">
          <a:xfrm>
            <a:off x="8188325" y="63500"/>
            <a:ext cx="4003675" cy="4610100"/>
          </a:xfrm>
          <a:custGeom>
            <a:avLst/>
            <a:gdLst>
              <a:gd name="T0" fmla="*/ 0 w 2522"/>
              <a:gd name="T1" fmla="*/ 1463 h 2904"/>
              <a:gd name="T2" fmla="*/ 2522 w 2522"/>
              <a:gd name="T3" fmla="*/ 0 h 2904"/>
              <a:gd name="T4" fmla="*/ 2522 w 2522"/>
              <a:gd name="T5" fmla="*/ 2904 h 2904"/>
              <a:gd name="T6" fmla="*/ 0 w 2522"/>
              <a:gd name="T7" fmla="*/ 1463 h 2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2" h="2904">
                <a:moveTo>
                  <a:pt x="0" y="1463"/>
                </a:moveTo>
                <a:lnTo>
                  <a:pt x="2522" y="0"/>
                </a:lnTo>
                <a:lnTo>
                  <a:pt x="2522" y="2904"/>
                </a:lnTo>
                <a:lnTo>
                  <a:pt x="0" y="1463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/>
          </p:cNvSpPr>
          <p:nvPr/>
        </p:nvSpPr>
        <p:spPr bwMode="auto">
          <a:xfrm>
            <a:off x="-12116" y="4783480"/>
            <a:ext cx="1408600" cy="2093020"/>
          </a:xfrm>
          <a:custGeom>
            <a:avLst/>
            <a:gdLst>
              <a:gd name="T0" fmla="*/ 0 w 1311"/>
              <a:gd name="T1" fmla="*/ 0 h 1948"/>
              <a:gd name="T2" fmla="*/ 0 w 1311"/>
              <a:gd name="T3" fmla="*/ 1948 h 1948"/>
              <a:gd name="T4" fmla="*/ 1311 w 1311"/>
              <a:gd name="T5" fmla="*/ 990 h 1948"/>
              <a:gd name="T6" fmla="*/ 0 w 1311"/>
              <a:gd name="T7" fmla="*/ 0 h 1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1" h="1948">
                <a:moveTo>
                  <a:pt x="0" y="0"/>
                </a:moveTo>
                <a:lnTo>
                  <a:pt x="0" y="1948"/>
                </a:lnTo>
                <a:lnTo>
                  <a:pt x="1311" y="9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/>
          </p:cNvSpPr>
          <p:nvPr/>
        </p:nvSpPr>
        <p:spPr bwMode="auto">
          <a:xfrm>
            <a:off x="838283" y="5081587"/>
            <a:ext cx="433388" cy="646113"/>
          </a:xfrm>
          <a:custGeom>
            <a:avLst/>
            <a:gdLst>
              <a:gd name="T0" fmla="*/ 0 w 273"/>
              <a:gd name="T1" fmla="*/ 0 h 407"/>
              <a:gd name="T2" fmla="*/ 0 w 273"/>
              <a:gd name="T3" fmla="*/ 407 h 407"/>
              <a:gd name="T4" fmla="*/ 273 w 273"/>
              <a:gd name="T5" fmla="*/ 207 h 407"/>
              <a:gd name="T6" fmla="*/ 0 w 273"/>
              <a:gd name="T7" fmla="*/ 0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3" h="407">
                <a:moveTo>
                  <a:pt x="0" y="0"/>
                </a:moveTo>
                <a:lnTo>
                  <a:pt x="0" y="407"/>
                </a:lnTo>
                <a:lnTo>
                  <a:pt x="273" y="2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0399" y="1130300"/>
            <a:ext cx="6636139" cy="105306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0399" y="2183364"/>
            <a:ext cx="6636139" cy="27617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4763" y="3175"/>
            <a:ext cx="12187237" cy="6846888"/>
            <a:chOff x="4763" y="3175"/>
            <a:chExt cx="12187237" cy="6846888"/>
          </a:xfrm>
        </p:grpSpPr>
        <p:sp>
          <p:nvSpPr>
            <p:cNvPr id="6" name="任意多边形: 形状 5"/>
            <p:cNvSpPr>
              <a:spLocks/>
            </p:cNvSpPr>
            <p:nvPr/>
          </p:nvSpPr>
          <p:spPr bwMode="auto">
            <a:xfrm>
              <a:off x="4763" y="134938"/>
              <a:ext cx="4357688" cy="3057525"/>
            </a:xfrm>
            <a:custGeom>
              <a:avLst/>
              <a:gdLst>
                <a:gd name="T0" fmla="*/ 0 w 2745"/>
                <a:gd name="T1" fmla="*/ 38 h 1926"/>
                <a:gd name="T2" fmla="*/ 2743 w 2745"/>
                <a:gd name="T3" fmla="*/ 1926 h 1926"/>
                <a:gd name="T4" fmla="*/ 2745 w 2745"/>
                <a:gd name="T5" fmla="*/ 1890 h 1926"/>
                <a:gd name="T6" fmla="*/ 0 w 2745"/>
                <a:gd name="T7" fmla="*/ 0 h 1926"/>
                <a:gd name="T8" fmla="*/ 0 w 2745"/>
                <a:gd name="T9" fmla="*/ 38 h 1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5" h="1926">
                  <a:moveTo>
                    <a:pt x="0" y="38"/>
                  </a:moveTo>
                  <a:lnTo>
                    <a:pt x="2743" y="1926"/>
                  </a:lnTo>
                  <a:lnTo>
                    <a:pt x="2745" y="189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任意多边形: 形状 6"/>
            <p:cNvSpPr>
              <a:spLocks/>
            </p:cNvSpPr>
            <p:nvPr/>
          </p:nvSpPr>
          <p:spPr bwMode="auto">
            <a:xfrm>
              <a:off x="7496175" y="4911725"/>
              <a:ext cx="2844800" cy="1938338"/>
            </a:xfrm>
            <a:custGeom>
              <a:avLst/>
              <a:gdLst>
                <a:gd name="T0" fmla="*/ 18 w 1792"/>
                <a:gd name="T1" fmla="*/ 0 h 1221"/>
                <a:gd name="T2" fmla="*/ 0 w 1792"/>
                <a:gd name="T3" fmla="*/ 26 h 1221"/>
                <a:gd name="T4" fmla="*/ 1737 w 1792"/>
                <a:gd name="T5" fmla="*/ 1221 h 1221"/>
                <a:gd name="T6" fmla="*/ 1792 w 1792"/>
                <a:gd name="T7" fmla="*/ 1221 h 1221"/>
                <a:gd name="T8" fmla="*/ 18 w 1792"/>
                <a:gd name="T9" fmla="*/ 0 h 1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2" h="1221">
                  <a:moveTo>
                    <a:pt x="18" y="0"/>
                  </a:moveTo>
                  <a:lnTo>
                    <a:pt x="0" y="26"/>
                  </a:lnTo>
                  <a:lnTo>
                    <a:pt x="1737" y="1221"/>
                  </a:lnTo>
                  <a:lnTo>
                    <a:pt x="1792" y="122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8" name="任意多边形: 形状 7"/>
            <p:cNvSpPr>
              <a:spLocks/>
            </p:cNvSpPr>
            <p:nvPr/>
          </p:nvSpPr>
          <p:spPr bwMode="auto">
            <a:xfrm>
              <a:off x="10677525" y="1049338"/>
              <a:ext cx="1514475" cy="2043113"/>
            </a:xfrm>
            <a:custGeom>
              <a:avLst/>
              <a:gdLst>
                <a:gd name="T0" fmla="*/ 954 w 954"/>
                <a:gd name="T1" fmla="*/ 0 h 1287"/>
                <a:gd name="T2" fmla="*/ 0 w 954"/>
                <a:gd name="T3" fmla="*/ 550 h 1287"/>
                <a:gd name="T4" fmla="*/ 0 w 954"/>
                <a:gd name="T5" fmla="*/ 1287 h 1287"/>
                <a:gd name="T6" fmla="*/ 954 w 954"/>
                <a:gd name="T7" fmla="*/ 737 h 1287"/>
                <a:gd name="T8" fmla="*/ 954 w 954"/>
                <a:gd name="T9" fmla="*/ 0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4" h="1287">
                  <a:moveTo>
                    <a:pt x="954" y="0"/>
                  </a:moveTo>
                  <a:lnTo>
                    <a:pt x="0" y="550"/>
                  </a:lnTo>
                  <a:lnTo>
                    <a:pt x="0" y="1287"/>
                  </a:lnTo>
                  <a:lnTo>
                    <a:pt x="954" y="737"/>
                  </a:lnTo>
                  <a:lnTo>
                    <a:pt x="954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任意多边形: 形状 8"/>
            <p:cNvSpPr>
              <a:spLocks/>
            </p:cNvSpPr>
            <p:nvPr/>
          </p:nvSpPr>
          <p:spPr bwMode="auto">
            <a:xfrm>
              <a:off x="2598738" y="4137025"/>
              <a:ext cx="7386638" cy="2713038"/>
            </a:xfrm>
            <a:custGeom>
              <a:avLst/>
              <a:gdLst>
                <a:gd name="T0" fmla="*/ 2183 w 4653"/>
                <a:gd name="T1" fmla="*/ 0 h 1709"/>
                <a:gd name="T2" fmla="*/ 0 w 4653"/>
                <a:gd name="T3" fmla="*/ 1709 h 1709"/>
                <a:gd name="T4" fmla="*/ 4653 w 4653"/>
                <a:gd name="T5" fmla="*/ 1709 h 1709"/>
                <a:gd name="T6" fmla="*/ 2183 w 4653"/>
                <a:gd name="T7" fmla="*/ 0 h 1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53" h="1709">
                  <a:moveTo>
                    <a:pt x="2183" y="0"/>
                  </a:moveTo>
                  <a:lnTo>
                    <a:pt x="0" y="1709"/>
                  </a:lnTo>
                  <a:lnTo>
                    <a:pt x="4653" y="1709"/>
                  </a:lnTo>
                  <a:lnTo>
                    <a:pt x="21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任意多边形: 形状 9"/>
            <p:cNvSpPr>
              <a:spLocks/>
            </p:cNvSpPr>
            <p:nvPr/>
          </p:nvSpPr>
          <p:spPr bwMode="auto">
            <a:xfrm>
              <a:off x="1030288" y="3175"/>
              <a:ext cx="3954463" cy="2747963"/>
            </a:xfrm>
            <a:custGeom>
              <a:avLst/>
              <a:gdLst>
                <a:gd name="T0" fmla="*/ 2491 w 2491"/>
                <a:gd name="T1" fmla="*/ 1731 h 1731"/>
                <a:gd name="T2" fmla="*/ 2491 w 2491"/>
                <a:gd name="T3" fmla="*/ 886 h 1731"/>
                <a:gd name="T4" fmla="*/ 1221 w 2491"/>
                <a:gd name="T5" fmla="*/ 0 h 1731"/>
                <a:gd name="T6" fmla="*/ 0 w 2491"/>
                <a:gd name="T7" fmla="*/ 0 h 1731"/>
                <a:gd name="T8" fmla="*/ 2491 w 2491"/>
                <a:gd name="T9" fmla="*/ 1731 h 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1" h="1731">
                  <a:moveTo>
                    <a:pt x="2491" y="1731"/>
                  </a:moveTo>
                  <a:lnTo>
                    <a:pt x="2491" y="886"/>
                  </a:lnTo>
                  <a:lnTo>
                    <a:pt x="1221" y="0"/>
                  </a:lnTo>
                  <a:lnTo>
                    <a:pt x="0" y="0"/>
                  </a:lnTo>
                  <a:lnTo>
                    <a:pt x="2491" y="173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任意多边形: 形状 10"/>
            <p:cNvSpPr>
              <a:spLocks/>
            </p:cNvSpPr>
            <p:nvPr/>
          </p:nvSpPr>
          <p:spPr bwMode="auto">
            <a:xfrm>
              <a:off x="4763" y="407988"/>
              <a:ext cx="6445250" cy="6442075"/>
            </a:xfrm>
            <a:custGeom>
              <a:avLst/>
              <a:gdLst>
                <a:gd name="T0" fmla="*/ 0 w 4060"/>
                <a:gd name="T1" fmla="*/ 4058 h 4058"/>
                <a:gd name="T2" fmla="*/ 2252 w 4060"/>
                <a:gd name="T3" fmla="*/ 4058 h 4058"/>
                <a:gd name="T4" fmla="*/ 4060 w 4060"/>
                <a:gd name="T5" fmla="*/ 2799 h 4058"/>
                <a:gd name="T6" fmla="*/ 0 w 4060"/>
                <a:gd name="T7" fmla="*/ 0 h 4058"/>
                <a:gd name="T8" fmla="*/ 0 w 4060"/>
                <a:gd name="T9" fmla="*/ 4058 h 4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0" h="4058">
                  <a:moveTo>
                    <a:pt x="0" y="4058"/>
                  </a:moveTo>
                  <a:lnTo>
                    <a:pt x="2252" y="4058"/>
                  </a:lnTo>
                  <a:lnTo>
                    <a:pt x="4060" y="2799"/>
                  </a:lnTo>
                  <a:lnTo>
                    <a:pt x="0" y="0"/>
                  </a:lnTo>
                  <a:lnTo>
                    <a:pt x="0" y="4058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48005" r="-47817"/>
              </a:stretch>
            </a:blipFill>
            <a:ln w="635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0400" y="2554506"/>
            <a:ext cx="5955004" cy="1371600"/>
          </a:xfrm>
        </p:spPr>
        <p:txBody>
          <a:bodyPr anchor="ctr">
            <a:noAutofit/>
          </a:bodyPr>
          <a:lstStyle>
            <a:lvl1pPr>
              <a:defRPr sz="4800"/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</p:nvPr>
        </p:nvSpPr>
        <p:spPr>
          <a:xfrm>
            <a:off x="660400" y="4045899"/>
            <a:ext cx="4704702" cy="274320"/>
          </a:xfr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4320219"/>
            <a:ext cx="4704702" cy="274320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www.islide.cc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en-US"/>
              <a:t>Click to add 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1" r:id="rId4"/>
    <p:sldLayoutId id="2147483654" r:id="rId5"/>
    <p:sldLayoutId id="2147483655" r:id="rId6"/>
    <p:sldLayoutId id="2147483657" r:id="rId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34343485524db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a9752ce0e7f841ed" /><Relationship Type="http://schemas.openxmlformats.org/officeDocument/2006/relationships/tags" Target="/ppt/tags/tag1822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7fee6baffcff4ed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359dfd483e8a44d3" /><Relationship Type="http://schemas.openxmlformats.org/officeDocument/2006/relationships/tags" Target="/ppt/tags/tag17723.xml" Id="rId1" /><Relationship Type="http://schemas.openxmlformats.org/officeDocument/2006/relationships/image" Target="/ppt/media/image223.jpg" Id="rId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7b1813a8c9ca43c3" /><Relationship Type="http://schemas.openxmlformats.org/officeDocument/2006/relationships/tags" Target="/ppt/tags/tag7424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2a20404dfa7d456e" /><Relationship Type="http://schemas.openxmlformats.org/officeDocument/2006/relationships/tags" Target="/ppt/tags/tag3725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8c22c75b9e664926" /><Relationship Type="http://schemas.openxmlformats.org/officeDocument/2006/relationships/tags" Target="/ppt/tags/tag25926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9aa8b39b7d20429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7b8ec089ee824320" /><Relationship Type="http://schemas.openxmlformats.org/officeDocument/2006/relationships/tags" Target="/ppt/tags/tag7927.xml" Id="rId1" /><Relationship Type="http://schemas.openxmlformats.org/officeDocument/2006/relationships/image" Target="/ppt/media/image724.jpg" Id="rId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ae6c1387e56a4c66" /><Relationship Type="http://schemas.openxmlformats.org/officeDocument/2006/relationships/tags" Target="/ppt/tags/tag8628.xml" Id="rId1" /><Relationship Type="http://schemas.openxmlformats.org/officeDocument/2006/relationships/image" Target="/ppt/media/image1025.jpg" Id="rId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4020673e83574745" /><Relationship Type="http://schemas.openxmlformats.org/officeDocument/2006/relationships/tags" Target="/ppt/tags/tag44129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e781460dc2b246f8" /><Relationship Type="http://schemas.openxmlformats.org/officeDocument/2006/relationships/tags" Target="/ppt/tags/tag193210.xml" Id="rId1" /><Relationship Type="http://schemas.openxmlformats.org/officeDocument/2006/relationships/image" Target="/ppt/media/image126.jpg" Id="rId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79785f193558447c" /><Relationship Type="http://schemas.openxmlformats.org/officeDocument/2006/relationships/tags" Target="/ppt/tags/tag197211.xml" Id="rId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38a1c2c2e1e2493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41919cb6b62a4336" /><Relationship Type="http://schemas.openxmlformats.org/officeDocument/2006/relationships/tags" Target="/ppt/tags/tag126212.xml" Id="rId1" /><Relationship Type="http://schemas.openxmlformats.org/officeDocument/2006/relationships/image" Target="/ppt/media/image2527.jpg" Id="rId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a72d02c53b0f48b4" /><Relationship Type="http://schemas.openxmlformats.org/officeDocument/2006/relationships/tags" Target="/ppt/tags/tag112213.xml" Id="rId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516fbb60a7214002" /><Relationship Type="http://schemas.openxmlformats.org/officeDocument/2006/relationships/tags" Target="/ppt/tags/tag90214.xml" Id="rId1" /><Relationship Type="http://schemas.openxmlformats.org/officeDocument/2006/relationships/image" Target="/ppt/media/image628.jpg" Id="rId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6b1a5b61a25047e7" /><Relationship Type="http://schemas.openxmlformats.org/officeDocument/2006/relationships/tags" Target="/ppt/tags/tag23215.xml" Id="rId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e73f8be72d584372" /><Relationship Type="http://schemas.openxmlformats.org/officeDocument/2006/relationships/tags" Target="/ppt/tags/tag132216.xml" Id="rId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f10c5309ea4b4790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25c9f6e498bc4581" /><Relationship Type="http://schemas.openxmlformats.org/officeDocument/2006/relationships/tags" Target="/ppt/tags/tag232217.xml" Id="rId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0d519b80c7474ec5" /><Relationship Type="http://schemas.openxmlformats.org/officeDocument/2006/relationships/tags" Target="/ppt/tags/tag127218.xml" Id="rId1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812a6043eb7f40b0" /><Relationship Type="http://schemas.openxmlformats.org/officeDocument/2006/relationships/tags" Target="/ppt/tags/tag53219.xml" Id="rId1" /><Relationship Type="http://schemas.openxmlformats.org/officeDocument/2006/relationships/image" Target="/ppt/media/image1229.jpg" Id="rId4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668cb98255aa4091" /><Relationship Type="http://schemas.openxmlformats.org/officeDocument/2006/relationships/tags" Target="/ppt/tags/tag250220.xml" Id="rId1" /><Relationship Type="http://schemas.openxmlformats.org/officeDocument/2006/relationships/image" Target="/ppt/media/image6210.jpg" Id="rId4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be6fea097d0c4bc3" /><Relationship Type="http://schemas.openxmlformats.org/officeDocument/2006/relationships/tags" Target="/ppt/tags/tag81221.xml" Id="rId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2b2c70e614454100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b50f9dc53a9b40e5" /><Relationship Type="http://schemas.openxmlformats.org/officeDocument/2006/relationships/tags" Target="/ppt/tags/tag54222.xml" Id="rId1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a97f2767f91e41e3" /><Relationship Type="http://schemas.openxmlformats.org/officeDocument/2006/relationships/tags" Target="/ppt/tags/tag272223.xml" Id="rId1" /><Relationship Type="http://schemas.openxmlformats.org/officeDocument/2006/relationships/image" Target="/ppt/media/image14211.jpeg" Id="rId4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6735bf283d034d58" /><Relationship Type="http://schemas.openxmlformats.org/officeDocument/2006/relationships/tags" Target="/ppt/tags/tag105224.xml" Id="rId1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986d8605f5d34b5a" /><Relationship Type="http://schemas.openxmlformats.org/officeDocument/2006/relationships/tags" Target="/ppt/tags/tag144225.xml" Id="rId1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6e2ad3d531364c90" /><Relationship Type="http://schemas.openxmlformats.org/officeDocument/2006/relationships/tags" Target="/ppt/tags/tag5226.xml" Id="rId1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9bcf3b80c73444f" /></Relationships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ctr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2025中国足球</a:t>
            </a:r>
            <a:endParaRPr lang="en-US" dirty="0"/>
          </a:p>
        </p:txBody>
      </p:sp>
      <p:sp>
        <p:nvSpPr>
          <p:cNvPr id="3" name=""/>
          <p:cNvSpPr>
            <a:spLocks noGrp="1"/>
          </p:cNvSpPr>
          <p:nvPr>
            <p:ph type="subTitle" idx="1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展望未来，探索中国足球的发展路径与机遇</a:t>
            </a:r>
            <a:endParaRPr lang="en-US" dirty="0"/>
          </a:p>
        </p:txBody>
      </p:sp>
      <p:sp>
        <p:nvSpPr>
          <p:cNvPr id="4" name=""/>
          <p:cNvSpPr>
            <a:spLocks noGrp="1"/>
          </p:cNvSpPr>
          <p:nvPr>
            <p:ph type="body" sz="quarter" idx="13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/>
            </a:r>
            <a:endParaRPr lang="en-US" dirty="0"/>
          </a:p>
        </p:txBody>
      </p:sp>
      <p:sp>
        <p:nvSpPr>
          <p:cNvPr id="5" name=""/>
          <p:cNvSpPr>
            <a:spLocks noGrp="1"/>
          </p:cNvSpPr>
          <p:nvPr>
            <p:ph type="body" sz="quarter" idx="14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/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0ab81943-94b4-42da-937a-7c52d780b15d.source.5.zh-Hans.pptx">
            <a:extLst>
              <a:ext uri="{FF2B5EF4-FFF2-40B4-BE49-F238E27FC236}">
                <a16:creationId id="{945013E3-E09E-9247-E88B-669CFF5086B9}"/>
              </a:ext>
            </a:extLst>
          </p:cNvPr>
          <p:cNvGrpSpPr/>
          <p:nvPr/>
        </p:nvGrpSpPr>
        <p:grpSpPr>
          <a:xfrm>
            <a:off x="660400" y="1455465"/>
            <a:ext cx="10858500" cy="4353470"/>
            <a:chOff x="821089" y="1455465"/>
            <a:chExt cx="10858500" cy="4353470"/>
          </a:xfrm>
        </p:grpSpPr>
        <p:sp>
          <p:nvSpPr>
            <p:cNvPr id="7" name="Title">
              <a:extLst>
                <a:ext uri="{FF2B5EF4-FFF2-40B4-BE49-F238E27FC236}">
                  <a16:creationId id="{3C1385C3-9BCB-F1BD-617F-6B88ED9E9282}"/>
                </a:ext>
              </a:extLst>
            </p:cNvPr>
            <p:cNvSpPr/>
            <p:nvPr/>
          </p:nvSpPr>
          <p:spPr>
            <a:xfrm>
              <a:off x="821089" y="2884293"/>
              <a:ext cx="2563677" cy="1089415"/>
            </a:xfrm>
            <a:prstGeom prst="rect">
              <a:avLst/>
            </a:prstGeom>
          </p:spPr>
          <p:txBody>
            <a:bodyPr wrap="none" anchor="ctr" anchorCtr="0">
              <a:normAutofit/>
            </a:bodyPr>
            <a:lstStyle/>
            <a:p>
              <a:pPr>
                <a:buSzPct val="25000"/>
              </a:pPr>
              <a:r>
                <a:rPr lang="zh-CN" altLang="en-US" sz="4800" b="1" dirty="0"/>
                <a:t>目录</a:t>
              </a:r>
              <a:endParaRPr lang="en-US" dirty="0"/>
            </a:p>
          </p:txBody>
        </p:sp>
        <p:grpSp>
          <p:nvGrpSpPr>
            <p:cNvPr id="2" name="组合 1">
              <a:extLst>
                <a:ext uri="{FF2B5EF4-FFF2-40B4-BE49-F238E27FC236}">
                  <a16:creationId id="{EC7DF959-5411-754B-909F-5BCC1C4E02C1}"/>
                </a:ext>
              </a:extLst>
            </p:cNvPr>
            <p:cNvGrpSpPr/>
            <p:nvPr/>
          </p:nvGrpSpPr>
          <p:grpSpPr>
            <a:xfrm>
              <a:off x="3913675" y="1455465"/>
              <a:ext cx="3882957" cy="1127670"/>
              <a:chOff x="324574" y="4555246"/>
              <a:chExt cx="6116093" cy="1127670"/>
            </a:xfrm>
          </p:grpSpPr>
          <p:sp>
            <p:nvSpPr>
              <p:cNvPr id="3" name="Bullet1">
                <a:extLst>
                  <a:ext uri="{FF2B5EF4-FFF2-40B4-BE49-F238E27FC236}">
                    <a16:creationId id="{B2E8FB14-7A61-0CF5-D199-7458768FC64D}"/>
                  </a:ext>
                </a:extLst>
              </p:cNvPr>
              <p:cNvSpPr/>
              <p:nvPr/>
            </p:nvSpPr>
            <p:spPr>
              <a:xfrm>
                <a:off x="1518572" y="4939058"/>
                <a:ext cx="4922095" cy="743858"/>
              </a:xfrm>
              <a:prstGeom prst="hexagon">
                <a:avLst/>
              </a:prstGeom>
              <a:solidFill>
                <a:schemeClr val="tx1">
                  <a:lumMod val="50000"/>
                  <a:lumOff val="50000"/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rmAutofit/>
              </a:bodyPr>
              <a:lstStyle/>
              <a:p>
                <a:pPr/>
                <a:r>
                  <a:rPr lang="zh-CN" altLang="en-US" b="1" dirty="0">
                    <a:solidFill>
                      <a:schemeClr val="tx1"/>
                    </a:solidFill>
                  </a:rPr>
                  <a:t>中国足球现状分析</a:t>
                </a:r>
                <a:endParaRPr lang="en-US" dirty="0"/>
              </a:p>
            </p:txBody>
          </p:sp>
          <p:sp>
            <p:nvSpPr>
              <p:cNvPr id="4" name="Number1">
                <a:extLst>
                  <a:ext uri="{FF2B5EF4-FFF2-40B4-BE49-F238E27FC236}">
                    <a16:creationId id="{DE4D7DC2-9944-1166-3F18-2D320958B22B}"/>
                  </a:ext>
                </a:extLst>
              </p:cNvPr>
              <p:cNvSpPr txBox="1"/>
              <p:nvPr/>
            </p:nvSpPr>
            <p:spPr>
              <a:xfrm>
                <a:off x="324574" y="4555246"/>
                <a:ext cx="1411540" cy="743858"/>
              </a:xfrm>
              <a:prstGeom prst="hexagon">
                <a:avLst/>
              </a:prstGeom>
              <a:solidFill>
                <a:schemeClr val="accent1"/>
              </a:solidFill>
            </p:spPr>
            <p:txBody>
              <a:bodyPr wrap="none" rtlCol="0" anchor="ctr">
                <a:normAutofit fontScale="32500" lnSpcReduction="20000"/>
              </a:bodyPr>
              <a:lstStyle>
                <a:defPPr>
                  <a:defRPr lang="zh-CN"/>
                </a:defPPr>
                <a:lvl1pPr algn="ctr">
                  <a:lnSpc>
                    <a:spcPct val="120000"/>
                  </a:lnSpc>
                  <a:defRPr sz="72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GB" dirty="0"/>
                  <a:t>1</a:t>
                </a: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id="{9B519A3B-1596-6FAF-0ACA-9B6AEE7F894D}"/>
                </a:ext>
              </a:extLst>
            </p:cNvPr>
            <p:cNvGrpSpPr/>
            <p:nvPr/>
          </p:nvGrpSpPr>
          <p:grpSpPr>
            <a:xfrm>
              <a:off x="3913675" y="3068365"/>
              <a:ext cx="3882957" cy="1127670"/>
              <a:chOff x="-502321" y="4555246"/>
              <a:chExt cx="6116093" cy="1127670"/>
            </a:xfrm>
          </p:grpSpPr>
          <p:sp>
            <p:nvSpPr>
              <p:cNvPr id="33" name="Bullet2">
                <a:extLst>
                  <a:ext uri="{FF2B5EF4-FFF2-40B4-BE49-F238E27FC236}">
                    <a16:creationId id="{3562D8C1-D254-E993-C41D-81018C63EFC0}"/>
                  </a:ext>
                </a:extLst>
              </p:cNvPr>
              <p:cNvSpPr/>
              <p:nvPr/>
            </p:nvSpPr>
            <p:spPr>
              <a:xfrm>
                <a:off x="691677" y="4939058"/>
                <a:ext cx="4922095" cy="743858"/>
              </a:xfrm>
              <a:prstGeom prst="hexagon">
                <a:avLst/>
              </a:prstGeom>
              <a:solidFill>
                <a:schemeClr val="tx1">
                  <a:lumMod val="50000"/>
                  <a:lumOff val="50000"/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rmAutofit/>
              </a:bodyPr>
              <a:lstStyle/>
              <a:p>
                <a:pPr/>
                <a:r>
                  <a:rPr lang="zh-CN" altLang="en-US" b="1" dirty="0">
                    <a:solidFill>
                      <a:schemeClr val="tx1"/>
                    </a:solidFill>
                  </a:rPr>
                  <a:t>2025年发展目标与规划</a:t>
                </a:r>
                <a:endParaRPr lang="en-US" dirty="0"/>
              </a:p>
            </p:txBody>
          </p:sp>
          <p:sp>
            <p:nvSpPr>
              <p:cNvPr id="34" name="Number2">
                <a:extLst>
                  <a:ext uri="{FF2B5EF4-FFF2-40B4-BE49-F238E27FC236}">
                    <a16:creationId id="{9DB66E0E-9AC8-B901-BADA-D05F108B4AB6}"/>
                  </a:ext>
                </a:extLst>
              </p:cNvPr>
              <p:cNvSpPr txBox="1"/>
              <p:nvPr/>
            </p:nvSpPr>
            <p:spPr>
              <a:xfrm>
                <a:off x="-502321" y="4555246"/>
                <a:ext cx="1411540" cy="743858"/>
              </a:xfrm>
              <a:prstGeom prst="hexagon">
                <a:avLst/>
              </a:prstGeom>
              <a:solidFill>
                <a:schemeClr val="accent1"/>
              </a:solidFill>
            </p:spPr>
            <p:txBody>
              <a:bodyPr wrap="none" rtlCol="0" anchor="ctr">
                <a:normAutofit fontScale="32500" lnSpcReduction="20000"/>
              </a:bodyPr>
              <a:lstStyle>
                <a:defPPr>
                  <a:defRPr lang="zh-CN"/>
                </a:defPPr>
                <a:lvl1pPr algn="ctr">
                  <a:lnSpc>
                    <a:spcPct val="120000"/>
                  </a:lnSpc>
                  <a:defRPr sz="72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GB" dirty="0"/>
                  <a:t>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id="{8725D7B3-EA5A-4347-51C1-DCEC08F09329}"/>
                </a:ext>
              </a:extLst>
            </p:cNvPr>
            <p:cNvGrpSpPr/>
            <p:nvPr/>
          </p:nvGrpSpPr>
          <p:grpSpPr>
            <a:xfrm>
              <a:off x="3913675" y="4681265"/>
              <a:ext cx="3882957" cy="1127670"/>
              <a:chOff x="324574" y="4555246"/>
              <a:chExt cx="6116093" cy="1127670"/>
            </a:xfrm>
          </p:grpSpPr>
          <p:sp>
            <p:nvSpPr>
              <p:cNvPr id="43" name="Bullet3">
                <a:extLst>
                  <a:ext uri="{FF2B5EF4-FFF2-40B4-BE49-F238E27FC236}">
                    <a16:creationId id="{AFA0EA84-BC12-3CCE-29F4-7CAF5F1ACB8C}"/>
                  </a:ext>
                </a:extLst>
              </p:cNvPr>
              <p:cNvSpPr/>
              <p:nvPr/>
            </p:nvSpPr>
            <p:spPr>
              <a:xfrm>
                <a:off x="1518572" y="4939058"/>
                <a:ext cx="4922095" cy="743858"/>
              </a:xfrm>
              <a:prstGeom prst="hexagon">
                <a:avLst/>
              </a:prstGeom>
              <a:solidFill>
                <a:schemeClr val="tx1">
                  <a:lumMod val="50000"/>
                  <a:lumOff val="50000"/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rmAutofit/>
              </a:bodyPr>
              <a:lstStyle/>
              <a:p>
                <a:pPr/>
                <a:r>
                  <a:rPr lang="zh-CN" altLang="en-US" b="1" dirty="0">
                    <a:solidFill>
                      <a:schemeClr val="tx1"/>
                    </a:solidFill>
                  </a:rPr>
                  <a:t>科技助力中国足球发展</a:t>
                </a:r>
                <a:endParaRPr lang="en-US" dirty="0"/>
              </a:p>
            </p:txBody>
          </p:sp>
          <p:sp>
            <p:nvSpPr>
              <p:cNvPr id="44" name="Number3">
                <a:extLst>
                  <a:ext uri="{FF2B5EF4-FFF2-40B4-BE49-F238E27FC236}">
                    <a16:creationId id="{4340E848-A7EC-9853-498F-E7F2685656F3}"/>
                  </a:ext>
                </a:extLst>
              </p:cNvPr>
              <p:cNvSpPr txBox="1"/>
              <p:nvPr/>
            </p:nvSpPr>
            <p:spPr>
              <a:xfrm>
                <a:off x="324574" y="4555246"/>
                <a:ext cx="1411540" cy="743858"/>
              </a:xfrm>
              <a:prstGeom prst="hexagon">
                <a:avLst/>
              </a:prstGeom>
              <a:solidFill>
                <a:schemeClr val="accent1"/>
              </a:solidFill>
            </p:spPr>
            <p:txBody>
              <a:bodyPr wrap="none" rtlCol="0" anchor="ctr">
                <a:normAutofit fontScale="32500" lnSpcReduction="20000"/>
              </a:bodyPr>
              <a:lstStyle>
                <a:defPPr>
                  <a:defRPr lang="zh-CN"/>
                </a:defPPr>
                <a:lvl1pPr algn="ctr">
                  <a:lnSpc>
                    <a:spcPct val="120000"/>
                  </a:lnSpc>
                  <a:defRPr sz="72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GB" dirty="0"/>
                  <a:t>3</a:t>
                </a:r>
              </a:p>
            </p:txBody>
          </p:sp>
        </p:grpSp>
        <p:grpSp>
          <p:nvGrpSpPr>
            <p:cNvPr id="47" name="组合 46">
              <a:extLst>
                <a:ext uri="{FF2B5EF4-FFF2-40B4-BE49-F238E27FC236}">
                  <a16:creationId id="{FD3F667C-5B2B-A787-303D-7C3F99802E39}"/>
                </a:ext>
              </a:extLst>
            </p:cNvPr>
            <p:cNvGrpSpPr/>
            <p:nvPr/>
          </p:nvGrpSpPr>
          <p:grpSpPr>
            <a:xfrm>
              <a:off x="7796632" y="1455465"/>
              <a:ext cx="3882957" cy="1127670"/>
              <a:chOff x="-789217" y="3748796"/>
              <a:chExt cx="6116093" cy="1127670"/>
            </a:xfrm>
          </p:grpSpPr>
          <p:sp>
            <p:nvSpPr>
              <p:cNvPr id="54" name="Bullet4">
                <a:extLst>
                  <a:ext uri="{FF2B5EF4-FFF2-40B4-BE49-F238E27FC236}">
                    <a16:creationId id="{35B4CF41-9B83-587D-765E-9832B473BE17}"/>
                  </a:ext>
                </a:extLst>
              </p:cNvPr>
              <p:cNvSpPr/>
              <p:nvPr/>
            </p:nvSpPr>
            <p:spPr>
              <a:xfrm>
                <a:off x="404781" y="4132608"/>
                <a:ext cx="4922095" cy="743858"/>
              </a:xfrm>
              <a:prstGeom prst="hexagon">
                <a:avLst/>
              </a:prstGeom>
              <a:solidFill>
                <a:schemeClr val="tx1">
                  <a:lumMod val="50000"/>
                  <a:lumOff val="50000"/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rmAutofit/>
              </a:bodyPr>
              <a:lstStyle/>
              <a:p>
                <a:pPr/>
                <a:r>
                  <a:rPr lang="zh-CN" altLang="en-US" b="1" dirty="0">
                    <a:solidFill>
                      <a:schemeClr val="tx1"/>
                    </a:solidFill>
                  </a:rPr>
                  <a:t>国际合作与交流</a:t>
                </a:r>
                <a:endParaRPr lang="en-US" dirty="0"/>
              </a:p>
            </p:txBody>
          </p:sp>
          <p:sp>
            <p:nvSpPr>
              <p:cNvPr id="55" name="Number4">
                <a:extLst>
                  <a:ext uri="{FF2B5EF4-FFF2-40B4-BE49-F238E27FC236}">
                    <a16:creationId id="{88C90B7E-1A0A-6446-398E-28864338875D}"/>
                  </a:ext>
                </a:extLst>
              </p:cNvPr>
              <p:cNvSpPr txBox="1"/>
              <p:nvPr/>
            </p:nvSpPr>
            <p:spPr>
              <a:xfrm>
                <a:off x="-789217" y="3748796"/>
                <a:ext cx="1411540" cy="743858"/>
              </a:xfrm>
              <a:prstGeom prst="hexagon">
                <a:avLst/>
              </a:prstGeom>
              <a:solidFill>
                <a:schemeClr val="accent1"/>
              </a:solidFill>
            </p:spPr>
            <p:txBody>
              <a:bodyPr wrap="none" rtlCol="0" anchor="ctr">
                <a:normAutofit fontScale="32500" lnSpcReduction="20000"/>
              </a:bodyPr>
              <a:lstStyle>
                <a:defPPr>
                  <a:defRPr lang="zh-CN"/>
                </a:defPPr>
                <a:lvl1pPr algn="ctr">
                  <a:lnSpc>
                    <a:spcPct val="120000"/>
                  </a:lnSpc>
                  <a:defRPr sz="72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GB" dirty="0"/>
                  <a:t>4</a:t>
                </a:r>
              </a:p>
            </p:txBody>
          </p:sp>
        </p:grpSp>
        <p:grpSp>
          <p:nvGrpSpPr>
            <p:cNvPr id="48" name="组合 47">
              <a:extLst>
                <a:ext uri="{FF2B5EF4-FFF2-40B4-BE49-F238E27FC236}">
                  <a16:creationId id="{9AFF8833-E876-1162-63D9-133AD1636308}"/>
                </a:ext>
              </a:extLst>
            </p:cNvPr>
            <p:cNvGrpSpPr/>
            <p:nvPr/>
          </p:nvGrpSpPr>
          <p:grpSpPr>
            <a:xfrm>
              <a:off x="7796632" y="3068365"/>
              <a:ext cx="3882957" cy="1127670"/>
              <a:chOff x="-789217" y="3748796"/>
              <a:chExt cx="6116093" cy="1127670"/>
            </a:xfrm>
          </p:grpSpPr>
          <p:sp>
            <p:nvSpPr>
              <p:cNvPr id="52" name="Bullet5">
                <a:extLst>
                  <a:ext uri="{FF2B5EF4-FFF2-40B4-BE49-F238E27FC236}">
                    <a16:creationId id="{371A5BBF-3B8F-74C1-7B09-529D78BCC6A2}"/>
                  </a:ext>
                </a:extLst>
              </p:cNvPr>
              <p:cNvSpPr/>
              <p:nvPr/>
            </p:nvSpPr>
            <p:spPr>
              <a:xfrm>
                <a:off x="404781" y="4132608"/>
                <a:ext cx="4922095" cy="743858"/>
              </a:xfrm>
              <a:prstGeom prst="hexagon">
                <a:avLst/>
              </a:prstGeom>
              <a:solidFill>
                <a:schemeClr val="tx1">
                  <a:lumMod val="50000"/>
                  <a:lumOff val="50000"/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rmAutofit/>
              </a:bodyPr>
              <a:lstStyle/>
              <a:p>
                <a:pPr/>
                <a:r>
                  <a:rPr lang="zh-CN" altLang="en-US" b="1" dirty="0">
                    <a:solidFill>
                      <a:schemeClr val="tx1"/>
                    </a:solidFill>
                  </a:rPr>
                  <a:t>社会各界支持与参与</a:t>
                </a:r>
                <a:endParaRPr lang="en-US" dirty="0"/>
              </a:p>
            </p:txBody>
          </p:sp>
          <p:sp>
            <p:nvSpPr>
              <p:cNvPr id="53" name="Number5">
                <a:extLst>
                  <a:ext uri="{FF2B5EF4-FFF2-40B4-BE49-F238E27FC236}">
                    <a16:creationId id="{EF65876A-1369-33FF-A457-2BEA1E1DA0AA}"/>
                  </a:ext>
                </a:extLst>
              </p:cNvPr>
              <p:cNvSpPr txBox="1"/>
              <p:nvPr/>
            </p:nvSpPr>
            <p:spPr>
              <a:xfrm>
                <a:off x="-789217" y="3748796"/>
                <a:ext cx="1411540" cy="743858"/>
              </a:xfrm>
              <a:prstGeom prst="hexagon">
                <a:avLst/>
              </a:prstGeom>
              <a:solidFill>
                <a:schemeClr val="accent1"/>
              </a:solidFill>
            </p:spPr>
            <p:txBody>
              <a:bodyPr wrap="none" rtlCol="0" anchor="ctr">
                <a:normAutofit fontScale="32500" lnSpcReduction="20000"/>
              </a:bodyPr>
              <a:lstStyle>
                <a:defPPr>
                  <a:defRPr lang="zh-CN"/>
                </a:defPPr>
                <a:lvl1pPr algn="ctr">
                  <a:lnSpc>
                    <a:spcPct val="120000"/>
                  </a:lnSpc>
                  <a:defRPr sz="72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GB" dirty="0"/>
                  <a:t>5</a:t>
                </a:r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/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1. 中国足球现状分析</a:t>
            </a:r>
            <a:endParaRPr lang="en-US" dirty="0"/>
          </a:p>
        </p:txBody>
      </p:sp>
      <p:sp>
        <p:nvSpPr>
          <p:cNvPr id="3" name="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当前中国足球的水平、问题及挑战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a16="http://schemas.microsoft.com/office/drawing/2014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b452757-a9c6-4838-9e18-91c299ea7a48.source.5.zh-Hans.pptx">
            <a:extLst>
              <a:ext uri="{FF2B5EF4-FFF2-40B4-BE49-F238E27FC236}">
                <a16:creationId id="{5E02F34F-274B-5DBE-A20B-3C395CD2A822}"/>
              </a:ext>
            </a:extLst>
          </p:cNvPr>
          <p:cNvGrpSpPr/>
          <p:nvPr/>
        </p:nvGrpSpPr>
        <p:grpSpPr>
          <a:xfrm>
            <a:off x="660400" y="1130300"/>
            <a:ext cx="10858500" cy="5003800"/>
            <a:chOff x="660400" y="1130300"/>
            <a:chExt cx="10858500" cy="5003800"/>
          </a:xfrm>
        </p:grpSpPr>
        <p:sp>
          <p:nvSpPr>
            <p:cNvPr id="5" name="PictureMisc1">
              <a:extLst>
                <a:ext uri="{FF2B5EF4-FFF2-40B4-BE49-F238E27FC236}">
                  <a16:creationId id="{425828B4-2B94-2C3A-5A67-E48E6077E201}"/>
                </a:ext>
              </a:extLst>
            </p:cNvPr>
            <p:cNvSpPr>
              <a:spLocks/>
            </p:cNvSpPr>
            <p:nvPr/>
          </p:nvSpPr>
          <p:spPr>
            <a:xfrm>
              <a:off x="660400" y="1130300"/>
              <a:ext cx="10858500" cy="1482271"/>
            </a:xfrm>
            <a:prstGeom prst="plaque">
              <a:avLst>
                <a:gd name="adj" fmla="val 6150"/>
              </a:avLst>
            </a:prstGeom>
            <a:blipFill>
              <a:blip r:embed="rId4"/>
              <a:srcRect/>
              <a:stretch>
                <a:fillRect l="0" t="-194186" r="0" b="-19418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itle">
              <a:extLst>
                <a:ext uri="{FF2B5EF4-FFF2-40B4-BE49-F238E27FC236}">
                  <a16:creationId id="{1AA7B49A-126B-46E3-6C9F-449F8D49F2F0}"/>
                </a:ext>
              </a:extLst>
            </p:cNvPr>
            <p:cNvSpPr>
              <a:spLocks/>
            </p:cNvSpPr>
            <p:nvPr/>
          </p:nvSpPr>
          <p:spPr>
            <a:xfrm>
              <a:off x="708479" y="1194707"/>
              <a:ext cx="2933882" cy="1354817"/>
            </a:xfrm>
            <a:prstGeom prst="plaque">
              <a:avLst>
                <a:gd name="adj" fmla="val 7288"/>
              </a:avLst>
            </a:prstGeom>
            <a:solidFill>
              <a:schemeClr val="accent1"/>
            </a:solidFill>
            <a:ln w="21267" cap="flat">
              <a:noFill/>
              <a:prstDash val="solid"/>
              <a:miter/>
            </a:ln>
          </p:spPr>
          <p:txBody>
            <a:bodyPr wrap="square" lIns="231840" tIns="45720" rIns="91440" bIns="45720" rtlCol="0" anchor="ctr">
              <a:normAutofit/>
            </a:bodyPr>
            <a:lstStyle/>
            <a:p>
              <a:pPr/>
              <a:r>
                <a:rPr kumimoji="1" lang="zh-CN" altLang="en-US" sz="24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中超与中甲联赛的竞技水平和商业价值</a:t>
              </a:r>
              <a:endParaRPr lang="en-US" dirty="0"/>
            </a:p>
          </p:txBody>
        </p:sp>
        <p:grpSp>
          <p:nvGrpSpPr>
            <p:cNvPr id="24" name="组合 23">
              <a:extLst>
                <a:ext uri="{FF2B5EF4-FFF2-40B4-BE49-F238E27FC236}">
                  <a16:creationId id="{142C5B85-899E-1B70-2F10-7E74D1B16F0E}"/>
                </a:ext>
              </a:extLst>
            </p:cNvPr>
            <p:cNvGrpSpPr/>
            <p:nvPr/>
          </p:nvGrpSpPr>
          <p:grpSpPr>
            <a:xfrm>
              <a:off x="660400" y="2812266"/>
              <a:ext cx="3465286" cy="1588283"/>
              <a:chOff x="906140" y="1903309"/>
              <a:chExt cx="3465286" cy="1588283"/>
            </a:xfrm>
          </p:grpSpPr>
          <p:sp>
            <p:nvSpPr>
              <p:cNvPr id="19" name="Bullet1">
                <a:extLst>
                  <a:ext uri="{FF2B5EF4-FFF2-40B4-BE49-F238E27FC236}">
                    <a16:creationId id="{50CA49C8-A2E3-DCC5-BFF6-C02C35E9072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522089" y="1925214"/>
                <a:ext cx="2849337" cy="5714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联赛竞技水平</a:t>
                </a:r>
                <a:endParaRPr lang="en-US" dirty="0"/>
              </a:p>
            </p:txBody>
          </p:sp>
          <p:sp>
            <p:nvSpPr>
              <p:cNvPr id="21" name="Text1">
                <a:extLst>
                  <a:ext uri="{FF2B5EF4-FFF2-40B4-BE49-F238E27FC236}">
                    <a16:creationId id="{05774B14-6386-6C7C-5030-2C7843218D5D}"/>
                  </a:ext>
                </a:extLst>
              </p:cNvPr>
              <p:cNvSpPr/>
              <p:nvPr/>
            </p:nvSpPr>
            <p:spPr>
              <a:xfrm>
                <a:off x="1522089" y="2496643"/>
                <a:ext cx="2849337" cy="99494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分析中超与中甲球队实力差距及比赛质量。</a:t>
                </a:r>
                <a:endParaRPr lang="en-US" dirty="0"/>
              </a:p>
            </p:txBody>
          </p:sp>
          <p:sp>
            <p:nvSpPr>
              <p:cNvPr id="22" name="Number1">
                <a:extLst>
                  <a:ext uri="{FF2B5EF4-FFF2-40B4-BE49-F238E27FC236}">
                    <a16:creationId id="{34905455-812C-0624-B685-F0392AC27A7F}"/>
                  </a:ext>
                </a:extLst>
              </p:cNvPr>
              <p:cNvSpPr/>
              <p:nvPr/>
            </p:nvSpPr>
            <p:spPr bwMode="auto">
              <a:xfrm>
                <a:off x="906140" y="1903309"/>
                <a:ext cx="610438" cy="610374"/>
              </a:xfrm>
              <a:prstGeom prst="plaque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id="{88297399-7806-FD18-DD26-AE8A8256E560}"/>
                </a:ext>
              </a:extLst>
            </p:cNvPr>
            <p:cNvGrpSpPr/>
            <p:nvPr/>
          </p:nvGrpSpPr>
          <p:grpSpPr>
            <a:xfrm>
              <a:off x="4357007" y="2812266"/>
              <a:ext cx="3465286" cy="1588283"/>
              <a:chOff x="906140" y="1903309"/>
              <a:chExt cx="3465286" cy="1588283"/>
            </a:xfrm>
          </p:grpSpPr>
          <p:sp>
            <p:nvSpPr>
              <p:cNvPr id="26" name="Bullet2">
                <a:extLst>
                  <a:ext uri="{FF2B5EF4-FFF2-40B4-BE49-F238E27FC236}">
                    <a16:creationId id="{B3962305-94BF-6FF4-934F-B3BE57B2658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522089" y="1925214"/>
                <a:ext cx="2849337" cy="5714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商业价值评估</a:t>
                </a:r>
                <a:endParaRPr lang="en-US" dirty="0"/>
              </a:p>
            </p:txBody>
          </p:sp>
          <p:sp>
            <p:nvSpPr>
              <p:cNvPr id="27" name="Text2">
                <a:extLst>
                  <a:ext uri="{FF2B5EF4-FFF2-40B4-BE49-F238E27FC236}">
                    <a16:creationId id="{F02F4801-6A77-9668-9EAE-3FA3802863EC}"/>
                  </a:ext>
                </a:extLst>
              </p:cNvPr>
              <p:cNvSpPr/>
              <p:nvPr/>
            </p:nvSpPr>
            <p:spPr>
              <a:xfrm>
                <a:off x="1522089" y="2496643"/>
                <a:ext cx="2849337" cy="99494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探讨两大赛事品牌影响力与市场收益。</a:t>
                </a:r>
                <a:endParaRPr lang="en-US" dirty="0"/>
              </a:p>
            </p:txBody>
          </p:sp>
          <p:sp>
            <p:nvSpPr>
              <p:cNvPr id="28" name="Number2">
                <a:extLst>
                  <a:ext uri="{FF2B5EF4-FFF2-40B4-BE49-F238E27FC236}">
                    <a16:creationId id="{87168C46-11BC-18A3-2A04-5914DC5AAE04}"/>
                  </a:ext>
                </a:extLst>
              </p:cNvPr>
              <p:cNvSpPr/>
              <p:nvPr/>
            </p:nvSpPr>
            <p:spPr bwMode="auto">
              <a:xfrm>
                <a:off x="906140" y="1903309"/>
                <a:ext cx="610438" cy="610374"/>
              </a:xfrm>
              <a:prstGeom prst="plaque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2</a:t>
                </a: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id="{36CB4A31-389D-E9CD-2E56-1D26F1C57974}"/>
                </a:ext>
              </a:extLst>
            </p:cNvPr>
            <p:cNvGrpSpPr/>
            <p:nvPr/>
          </p:nvGrpSpPr>
          <p:grpSpPr>
            <a:xfrm>
              <a:off x="8053614" y="2812266"/>
              <a:ext cx="3465286" cy="1588283"/>
              <a:chOff x="906140" y="1903309"/>
              <a:chExt cx="3465286" cy="1588283"/>
            </a:xfrm>
          </p:grpSpPr>
          <p:sp>
            <p:nvSpPr>
              <p:cNvPr id="30" name="Bullet3">
                <a:extLst>
                  <a:ext uri="{FF2B5EF4-FFF2-40B4-BE49-F238E27FC236}">
                    <a16:creationId id="{0F357C97-EDFB-4384-8C12-4AD8617747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522089" y="1925214"/>
                <a:ext cx="2849337" cy="5714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球队运营模式</a:t>
                </a:r>
                <a:endParaRPr lang="en-US" dirty="0"/>
              </a:p>
            </p:txBody>
          </p:sp>
          <p:sp>
            <p:nvSpPr>
              <p:cNvPr id="31" name="Text3">
                <a:extLst>
                  <a:ext uri="{FF2B5EF4-FFF2-40B4-BE49-F238E27FC236}">
                    <a16:creationId id="{D4FB6A6D-5409-9D41-139B-A850244E0684}"/>
                  </a:ext>
                </a:extLst>
              </p:cNvPr>
              <p:cNvSpPr/>
              <p:nvPr/>
            </p:nvSpPr>
            <p:spPr>
              <a:xfrm>
                <a:off x="1522089" y="2496643"/>
                <a:ext cx="2849337" cy="99494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比较俱乐部收入来源与成本控制策略。</a:t>
                </a:r>
                <a:endParaRPr lang="en-US" dirty="0"/>
              </a:p>
            </p:txBody>
          </p:sp>
          <p:sp>
            <p:nvSpPr>
              <p:cNvPr id="32" name="Number3">
                <a:extLst>
                  <a:ext uri="{FF2B5EF4-FFF2-40B4-BE49-F238E27FC236}">
                    <a16:creationId id="{67B26123-BD89-D06D-5454-82278DDF12E6}"/>
                  </a:ext>
                </a:extLst>
              </p:cNvPr>
              <p:cNvSpPr/>
              <p:nvPr/>
            </p:nvSpPr>
            <p:spPr bwMode="auto">
              <a:xfrm>
                <a:off x="906140" y="1903309"/>
                <a:ext cx="610438" cy="610374"/>
              </a:xfrm>
              <a:prstGeom prst="plaque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3</a:t>
                </a:r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id="{EE6B0B77-6702-CAC0-4869-DA177084701C}"/>
                </a:ext>
              </a:extLst>
            </p:cNvPr>
            <p:cNvGrpSpPr/>
            <p:nvPr/>
          </p:nvGrpSpPr>
          <p:grpSpPr>
            <a:xfrm>
              <a:off x="660400" y="4545817"/>
              <a:ext cx="3465286" cy="1588283"/>
              <a:chOff x="906140" y="1903309"/>
              <a:chExt cx="3465286" cy="1588283"/>
            </a:xfrm>
          </p:grpSpPr>
          <p:sp>
            <p:nvSpPr>
              <p:cNvPr id="34" name="Bullet4">
                <a:extLst>
                  <a:ext uri="{FF2B5EF4-FFF2-40B4-BE49-F238E27FC236}">
                    <a16:creationId id="{941F000E-69FA-72CB-DE92-B59B6119BF1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522089" y="1925214"/>
                <a:ext cx="2849337" cy="5714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观众参与度分析</a:t>
                </a:r>
                <a:endParaRPr lang="en-US" dirty="0"/>
              </a:p>
            </p:txBody>
          </p:sp>
          <p:sp>
            <p:nvSpPr>
              <p:cNvPr id="35" name="Text4">
                <a:extLst>
                  <a:ext uri="{FF2B5EF4-FFF2-40B4-BE49-F238E27FC236}">
                    <a16:creationId id="{2F9B6EA8-53F9-C70D-A0BC-7E6FC56964CB}"/>
                  </a:ext>
                </a:extLst>
              </p:cNvPr>
              <p:cNvSpPr/>
              <p:nvPr/>
            </p:nvSpPr>
            <p:spPr>
              <a:xfrm>
                <a:off x="1522089" y="2496643"/>
                <a:ext cx="2849337" cy="99494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研究球迷数量、上座率及观赛习惯变化。</a:t>
                </a:r>
                <a:endParaRPr lang="en-US" dirty="0"/>
              </a:p>
            </p:txBody>
          </p:sp>
          <p:sp>
            <p:nvSpPr>
              <p:cNvPr id="36" name="Number4">
                <a:extLst>
                  <a:ext uri="{FF2B5EF4-FFF2-40B4-BE49-F238E27FC236}">
                    <a16:creationId id="{7F13DE97-F6E7-BB9C-166D-FF9124712B7A}"/>
                  </a:ext>
                </a:extLst>
              </p:cNvPr>
              <p:cNvSpPr/>
              <p:nvPr/>
            </p:nvSpPr>
            <p:spPr bwMode="auto">
              <a:xfrm>
                <a:off x="906140" y="1903309"/>
                <a:ext cx="610438" cy="610374"/>
              </a:xfrm>
              <a:prstGeom prst="plaque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id="{C490C94B-B6A4-F11C-B63C-20B3A4A4DF25}"/>
                </a:ext>
              </a:extLst>
            </p:cNvPr>
            <p:cNvGrpSpPr/>
            <p:nvPr/>
          </p:nvGrpSpPr>
          <p:grpSpPr>
            <a:xfrm>
              <a:off x="4357007" y="4545817"/>
              <a:ext cx="3465286" cy="1588283"/>
              <a:chOff x="906140" y="1903309"/>
              <a:chExt cx="3465286" cy="1588283"/>
            </a:xfrm>
          </p:grpSpPr>
          <p:sp>
            <p:nvSpPr>
              <p:cNvPr id="38" name="Bullet5">
                <a:extLst>
                  <a:ext uri="{FF2B5EF4-FFF2-40B4-BE49-F238E27FC236}">
                    <a16:creationId id="{1B0C95EF-A48E-CB81-7C47-8CEFC08EF31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522089" y="1925214"/>
                <a:ext cx="2849337" cy="5714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未来发展趋势</a:t>
                </a:r>
                <a:endParaRPr lang="en-US" dirty="0"/>
              </a:p>
            </p:txBody>
          </p:sp>
          <p:sp>
            <p:nvSpPr>
              <p:cNvPr id="39" name="Text5">
                <a:extLst>
                  <a:ext uri="{FF2B5EF4-FFF2-40B4-BE49-F238E27FC236}">
                    <a16:creationId id="{510D91CC-77F8-01A2-4DB9-530CFD0B7BD6}"/>
                  </a:ext>
                </a:extLst>
              </p:cNvPr>
              <p:cNvSpPr/>
              <p:nvPr/>
            </p:nvSpPr>
            <p:spPr>
              <a:xfrm>
                <a:off x="1522089" y="2496643"/>
                <a:ext cx="2849337" cy="99494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预测职业联赛改革方向与潜力提升空间。</a:t>
                </a:r>
                <a:endParaRPr lang="en-US" dirty="0"/>
              </a:p>
            </p:txBody>
          </p:sp>
          <p:sp>
            <p:nvSpPr>
              <p:cNvPr id="40" name="Number5">
                <a:extLst>
                  <a:ext uri="{FF2B5EF4-FFF2-40B4-BE49-F238E27FC236}">
                    <a16:creationId id="{48187C42-FC3F-3C3B-A0E3-CBBA0C1813D7}"/>
                  </a:ext>
                </a:extLst>
              </p:cNvPr>
              <p:cNvSpPr/>
              <p:nvPr/>
            </p:nvSpPr>
            <p:spPr bwMode="auto">
              <a:xfrm>
                <a:off x="906140" y="1903309"/>
                <a:ext cx="610438" cy="610374"/>
              </a:xfrm>
              <a:prstGeom prst="plaque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5</a:t>
                </a:r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1.1 职业联赛发展状况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4c6b0ccb-ae93-4394-9740-c228d42eccfe.source.5.zh-Hans.pptx">
            <a:extLst>
              <a:ext uri="{FF2B5EF4-FFF2-40B4-BE49-F238E27FC236}">
                <a16:creationId id="{7933AFF8-CC87-F87F-0422-791CD4C2C85B}"/>
              </a:ext>
            </a:extLst>
          </p:cNvPr>
          <p:cNvGrpSpPr/>
          <p:nvPr/>
        </p:nvGrpSpPr>
        <p:grpSpPr>
          <a:xfrm>
            <a:off x="-1" y="1130301"/>
            <a:ext cx="11531601" cy="5003799"/>
            <a:chOff x="-1" y="1130301"/>
            <a:chExt cx="11531601" cy="5003799"/>
          </a:xfrm>
        </p:grpSpPr>
        <p:sp>
          <p:nvSpPr>
            <p:cNvPr id="2" name="图形 7">
              <a:extLst>
                <a:ext uri="{FF2B5EF4-FFF2-40B4-BE49-F238E27FC236}">
                  <a16:creationId id="{FCAFBBB4-08C0-D8D2-EE52-6931BC15484E}"/>
                </a:ext>
              </a:extLst>
            </p:cNvPr>
            <p:cNvSpPr/>
            <p:nvPr/>
          </p:nvSpPr>
          <p:spPr>
            <a:xfrm>
              <a:off x="-1" y="2163239"/>
              <a:ext cx="11531601" cy="2213264"/>
            </a:xfrm>
            <a:custGeom>
              <a:avLst/>
              <a:gdLst>
                <a:gd name="connsiteX0" fmla="*/ 0 w 12181814"/>
                <a:gd name="connsiteY0" fmla="*/ 2200060 h 2200060"/>
                <a:gd name="connsiteX1" fmla="*/ 11081784 w 12181814"/>
                <a:gd name="connsiteY1" fmla="*/ 2200060 h 2200060"/>
                <a:gd name="connsiteX2" fmla="*/ 12181815 w 12181814"/>
                <a:gd name="connsiteY2" fmla="*/ 1100030 h 2200060"/>
                <a:gd name="connsiteX3" fmla="*/ 12181815 w 12181814"/>
                <a:gd name="connsiteY3" fmla="*/ 1100030 h 2200060"/>
                <a:gd name="connsiteX4" fmla="*/ 11081784 w 12181814"/>
                <a:gd name="connsiteY4" fmla="*/ 0 h 2200060"/>
                <a:gd name="connsiteX5" fmla="*/ 0 w 12181814"/>
                <a:gd name="connsiteY5" fmla="*/ 0 h 220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81814" h="2200060">
                  <a:moveTo>
                    <a:pt x="0" y="2200060"/>
                  </a:moveTo>
                  <a:lnTo>
                    <a:pt x="11081784" y="2200060"/>
                  </a:lnTo>
                  <a:cubicBezTo>
                    <a:pt x="11689348" y="2200060"/>
                    <a:pt x="12181815" y="1707593"/>
                    <a:pt x="12181815" y="1100030"/>
                  </a:cubicBezTo>
                  <a:lnTo>
                    <a:pt x="12181815" y="1100030"/>
                  </a:lnTo>
                  <a:cubicBezTo>
                    <a:pt x="12181815" y="492467"/>
                    <a:pt x="11689348" y="0"/>
                    <a:pt x="11081784" y="0"/>
                  </a:cubicBezTo>
                  <a:lnTo>
                    <a:pt x="0" y="0"/>
                  </a:lnTo>
                </a:path>
              </a:pathLst>
            </a:custGeom>
            <a:noFill/>
            <a:ln w="6350" cap="flat">
              <a:solidFill>
                <a:schemeClr val="tx1">
                  <a:alpha val="50000"/>
                </a:schemeClr>
              </a:solidFill>
              <a:prstDash val="solid"/>
              <a:miter/>
              <a:headEnd type="arrow"/>
            </a:ln>
          </p:spPr>
          <p:txBody>
            <a:bodyPr rtlCol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" name="Title">
              <a:extLst>
                <a:ext uri="{FF2B5EF4-FFF2-40B4-BE49-F238E27FC236}">
                  <a16:creationId id="{FE919B56-4C80-B44F-58CA-9820DB85A9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0400" y="1130301"/>
              <a:ext cx="10858500" cy="614303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ctr" anchorCtr="0">
              <a:normAutofit/>
            </a:bodyPr>
            <a:lstStyle/>
            <a:p>
              <a:pPr/>
              <a:r>
                <a:rPr lang="zh-CN" altLang="en-US" sz="24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青少年足球培养中的不足与改进空间</a:t>
              </a:r>
              <a:endParaRPr lang="en-US" dirty="0"/>
            </a:p>
          </p:txBody>
        </p:sp>
        <p:grpSp>
          <p:nvGrpSpPr>
            <p:cNvPr id="29" name="组合 28">
              <a:extLst>
                <a:ext uri="{FF2B5EF4-FFF2-40B4-BE49-F238E27FC236}">
                  <a16:creationId id="{2599FC17-5ACB-6754-047F-49792DBB4F31}"/>
                </a:ext>
              </a:extLst>
            </p:cNvPr>
            <p:cNvGrpSpPr/>
            <p:nvPr/>
          </p:nvGrpSpPr>
          <p:grpSpPr>
            <a:xfrm>
              <a:off x="660400" y="1819439"/>
              <a:ext cx="2957332" cy="2138429"/>
              <a:chOff x="660400" y="1819439"/>
              <a:chExt cx="2957332" cy="2138429"/>
            </a:xfrm>
          </p:grpSpPr>
          <p:sp>
            <p:nvSpPr>
              <p:cNvPr id="5" name="Number1">
                <a:extLst>
                  <a:ext uri="{FF2B5EF4-FFF2-40B4-BE49-F238E27FC236}">
                    <a16:creationId id="{592DA64E-9066-5D73-B269-8935055D3C39}"/>
                  </a:ext>
                </a:extLst>
              </p:cNvPr>
              <p:cNvSpPr/>
              <p:nvPr/>
            </p:nvSpPr>
            <p:spPr>
              <a:xfrm>
                <a:off x="1887066" y="1819439"/>
                <a:ext cx="687600" cy="687600"/>
              </a:xfrm>
              <a:prstGeom prst="flowChartDecisi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6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1</a:t>
                </a:r>
                <a:endParaRPr lang="zh-CN" alt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" name="Bullet1">
                <a:extLst>
                  <a:ext uri="{FF2B5EF4-FFF2-40B4-BE49-F238E27FC236}">
                    <a16:creationId id="{F0267D06-45DA-9ED9-DF08-D87667703B25}"/>
                  </a:ext>
                </a:extLst>
              </p:cNvPr>
              <p:cNvSpPr>
                <a:spLocks/>
              </p:cNvSpPr>
              <p:nvPr/>
            </p:nvSpPr>
            <p:spPr>
              <a:xfrm flipH="1">
                <a:off x="660400" y="2515060"/>
                <a:ext cx="2957332" cy="504000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青训资源分配</a:t>
                </a:r>
                <a:endParaRPr lang="en-US" dirty="0"/>
              </a:p>
            </p:txBody>
          </p:sp>
          <p:sp>
            <p:nvSpPr>
              <p:cNvPr id="7" name="Text1">
                <a:extLst>
                  <a:ext uri="{FF2B5EF4-FFF2-40B4-BE49-F238E27FC236}">
                    <a16:creationId id="{786CACA8-94BF-04E9-1F9D-6CA1A8BB6F2F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660400" y="3109395"/>
                <a:ext cx="2957332" cy="84847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资源分布不均，基层设施不足，影响青少年足球发展。</a:t>
                </a:r>
                <a:endParaRPr lang="en-US" dirty="0"/>
              </a:p>
            </p:txBody>
          </p:sp>
        </p:grpSp>
        <p:grpSp>
          <p:nvGrpSpPr>
            <p:cNvPr id="30" name="组合 29">
              <a:extLst>
                <a:ext uri="{FF2B5EF4-FFF2-40B4-BE49-F238E27FC236}">
                  <a16:creationId id="{E855761F-52A7-8F03-B708-52AB79016FA1}"/>
                </a:ext>
              </a:extLst>
            </p:cNvPr>
            <p:cNvGrpSpPr/>
            <p:nvPr/>
          </p:nvGrpSpPr>
          <p:grpSpPr>
            <a:xfrm>
              <a:off x="4099402" y="1819439"/>
              <a:ext cx="2957332" cy="2138429"/>
              <a:chOff x="4099402" y="1819439"/>
              <a:chExt cx="2957332" cy="2138429"/>
            </a:xfrm>
          </p:grpSpPr>
          <p:sp>
            <p:nvSpPr>
              <p:cNvPr id="9" name="Number2">
                <a:extLst>
                  <a:ext uri="{FF2B5EF4-FFF2-40B4-BE49-F238E27FC236}">
                    <a16:creationId id="{CF94E101-1A67-A77D-DD3F-331B7F10BDD3}"/>
                  </a:ext>
                </a:extLst>
              </p:cNvPr>
              <p:cNvSpPr/>
              <p:nvPr/>
            </p:nvSpPr>
            <p:spPr>
              <a:xfrm>
                <a:off x="5326068" y="1819439"/>
                <a:ext cx="687600" cy="687600"/>
              </a:xfrm>
              <a:prstGeom prst="flowChartDecisi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6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2</a:t>
                </a:r>
                <a:endParaRPr lang="zh-CN" alt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" name="Bullet2">
                <a:extLst>
                  <a:ext uri="{FF2B5EF4-FFF2-40B4-BE49-F238E27FC236}">
                    <a16:creationId id="{BE69730A-980D-5F75-34AB-B673246ACEF2}"/>
                  </a:ext>
                </a:extLst>
              </p:cNvPr>
              <p:cNvSpPr>
                <a:spLocks/>
              </p:cNvSpPr>
              <p:nvPr/>
            </p:nvSpPr>
            <p:spPr>
              <a:xfrm flipH="1">
                <a:off x="4099402" y="2515060"/>
                <a:ext cx="2957332" cy="504000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教练水平参差</a:t>
                </a:r>
                <a:endParaRPr lang="en-US" dirty="0"/>
              </a:p>
            </p:txBody>
          </p:sp>
          <p:sp>
            <p:nvSpPr>
              <p:cNvPr id="11" name="Text2">
                <a:extLst>
                  <a:ext uri="{FF2B5EF4-FFF2-40B4-BE49-F238E27FC236}">
                    <a16:creationId id="{F3414A0D-DFC7-3E1C-A146-FF013C80B870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4099402" y="3109395"/>
                <a:ext cx="2957332" cy="84847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教练专业能力不足，培训体系亟待完善以提升教学质量。</a:t>
                </a:r>
                <a:endParaRPr lang="en-US" dirty="0"/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id="{49FBB4B5-81E2-4793-69D3-D42557A1319C}"/>
                </a:ext>
              </a:extLst>
            </p:cNvPr>
            <p:cNvGrpSpPr/>
            <p:nvPr/>
          </p:nvGrpSpPr>
          <p:grpSpPr>
            <a:xfrm>
              <a:off x="7538404" y="1819439"/>
              <a:ext cx="2957332" cy="2138429"/>
              <a:chOff x="7538404" y="1819439"/>
              <a:chExt cx="2957332" cy="2138429"/>
            </a:xfrm>
          </p:grpSpPr>
          <p:sp>
            <p:nvSpPr>
              <p:cNvPr id="13" name="Number3">
                <a:extLst>
                  <a:ext uri="{FF2B5EF4-FFF2-40B4-BE49-F238E27FC236}">
                    <a16:creationId id="{21FB75FE-AAA3-29C8-3CFB-8CE06D40AC79}"/>
                  </a:ext>
                </a:extLst>
              </p:cNvPr>
              <p:cNvSpPr/>
              <p:nvPr/>
            </p:nvSpPr>
            <p:spPr>
              <a:xfrm>
                <a:off x="8765070" y="1819439"/>
                <a:ext cx="687600" cy="687600"/>
              </a:xfrm>
              <a:prstGeom prst="flowChartDecisi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6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3</a:t>
                </a:r>
                <a:endParaRPr lang="zh-CN" alt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Bullet3">
                <a:extLst>
                  <a:ext uri="{FF2B5EF4-FFF2-40B4-BE49-F238E27FC236}">
                    <a16:creationId id="{7CCA866B-08E3-1E26-4759-EA022B5D081A}"/>
                  </a:ext>
                </a:extLst>
              </p:cNvPr>
              <p:cNvSpPr>
                <a:spLocks/>
              </p:cNvSpPr>
              <p:nvPr/>
            </p:nvSpPr>
            <p:spPr>
              <a:xfrm flipH="1">
                <a:off x="7538404" y="2515060"/>
                <a:ext cx="2957332" cy="504000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竞赛体系缺乏</a:t>
                </a:r>
                <a:endParaRPr lang="en-US" dirty="0"/>
              </a:p>
            </p:txBody>
          </p:sp>
          <p:sp>
            <p:nvSpPr>
              <p:cNvPr id="15" name="Text3">
                <a:extLst>
                  <a:ext uri="{FF2B5EF4-FFF2-40B4-BE49-F238E27FC236}">
                    <a16:creationId id="{1EC795ED-5D28-EF04-600B-C3ACF7B71FF4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7538404" y="3109395"/>
                <a:ext cx="2957332" cy="84847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比赛机会少且质量低，限制球员实战经验和成长空间。</a:t>
                </a:r>
                <a:endParaRPr lang="en-US" dirty="0"/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id="{F1E51E41-4F52-85EB-1858-C4AB90D4DB65}"/>
                </a:ext>
              </a:extLst>
            </p:cNvPr>
            <p:cNvGrpSpPr/>
            <p:nvPr/>
          </p:nvGrpSpPr>
          <p:grpSpPr>
            <a:xfrm>
              <a:off x="6330485" y="4032703"/>
              <a:ext cx="2957332" cy="2101397"/>
              <a:chOff x="6330485" y="4032703"/>
              <a:chExt cx="2957332" cy="2101397"/>
            </a:xfrm>
          </p:grpSpPr>
          <p:sp>
            <p:nvSpPr>
              <p:cNvPr id="17" name="Number4">
                <a:extLst>
                  <a:ext uri="{FF2B5EF4-FFF2-40B4-BE49-F238E27FC236}">
                    <a16:creationId id="{F7AB3AED-2220-975E-9F1E-03D1104130DC}"/>
                  </a:ext>
                </a:extLst>
              </p:cNvPr>
              <p:cNvSpPr/>
              <p:nvPr/>
            </p:nvSpPr>
            <p:spPr>
              <a:xfrm>
                <a:off x="7557151" y="4032703"/>
                <a:ext cx="687600" cy="687600"/>
              </a:xfrm>
              <a:prstGeom prst="flowChartDecisi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6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4</a:t>
                </a:r>
                <a:endParaRPr lang="zh-CN" alt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Bullet4">
                <a:extLst>
                  <a:ext uri="{FF2B5EF4-FFF2-40B4-BE49-F238E27FC236}">
                    <a16:creationId id="{598AEAB4-75C1-C44E-E13E-34EE702A59BA}"/>
                  </a:ext>
                </a:extLst>
              </p:cNvPr>
              <p:cNvSpPr>
                <a:spLocks/>
              </p:cNvSpPr>
              <p:nvPr/>
            </p:nvSpPr>
            <p:spPr>
              <a:xfrm flipH="1">
                <a:off x="6330485" y="4691292"/>
                <a:ext cx="2957332" cy="504000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学训矛盾突出</a:t>
                </a:r>
                <a:endParaRPr lang="en-US" dirty="0"/>
              </a:p>
            </p:txBody>
          </p:sp>
          <p:sp>
            <p:nvSpPr>
              <p:cNvPr id="19" name="Text4">
                <a:extLst>
                  <a:ext uri="{FF2B5EF4-FFF2-40B4-BE49-F238E27FC236}">
                    <a16:creationId id="{8D90F13F-79FB-BF16-3D92-00A3759E9446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6330485" y="5285627"/>
                <a:ext cx="2957332" cy="84847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学业与训练难以平衡，需优化时间管理及教育支持系统。</a:t>
                </a:r>
                <a:endParaRPr lang="en-US" dirty="0"/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id="{EFC98797-3621-850C-49CD-4A84092B7119}"/>
                </a:ext>
              </a:extLst>
            </p:cNvPr>
            <p:cNvGrpSpPr/>
            <p:nvPr/>
          </p:nvGrpSpPr>
          <p:grpSpPr>
            <a:xfrm>
              <a:off x="2891483" y="4032703"/>
              <a:ext cx="2957332" cy="2101397"/>
              <a:chOff x="2891483" y="4032703"/>
              <a:chExt cx="2957332" cy="2101397"/>
            </a:xfrm>
          </p:grpSpPr>
          <p:sp>
            <p:nvSpPr>
              <p:cNvPr id="25" name="Number5">
                <a:extLst>
                  <a:ext uri="{FF2B5EF4-FFF2-40B4-BE49-F238E27FC236}">
                    <a16:creationId id="{AF03564F-43FB-A92F-3396-F52C380CFE53}"/>
                  </a:ext>
                </a:extLst>
              </p:cNvPr>
              <p:cNvSpPr/>
              <p:nvPr/>
            </p:nvSpPr>
            <p:spPr>
              <a:xfrm>
                <a:off x="4118149" y="4032703"/>
                <a:ext cx="687600" cy="687600"/>
              </a:xfrm>
              <a:prstGeom prst="flowChartDecisi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6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5</a:t>
                </a:r>
                <a:endParaRPr lang="zh-CN" alt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Bullet5">
                <a:extLst>
                  <a:ext uri="{FF2B5EF4-FFF2-40B4-BE49-F238E27FC236}">
                    <a16:creationId id="{ABE526BC-BA51-87C3-379C-BE35D4D7985F}"/>
                  </a:ext>
                </a:extLst>
              </p:cNvPr>
              <p:cNvSpPr>
                <a:spLocks/>
              </p:cNvSpPr>
              <p:nvPr/>
            </p:nvSpPr>
            <p:spPr>
              <a:xfrm flipH="1">
                <a:off x="2891483" y="4691292"/>
                <a:ext cx="2957332" cy="504000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人才培养断层</a:t>
                </a:r>
                <a:endParaRPr lang="en-US" dirty="0"/>
              </a:p>
            </p:txBody>
          </p:sp>
          <p:sp>
            <p:nvSpPr>
              <p:cNvPr id="27" name="Text5">
                <a:extLst>
                  <a:ext uri="{FF2B5EF4-FFF2-40B4-BE49-F238E27FC236}">
                    <a16:creationId id="{1A0200F0-D96A-92CA-2166-EA2D39252146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2891483" y="5285627"/>
                <a:ext cx="2957332" cy="84847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各年龄段衔接不畅，需建立完整的人才培养和输送机制。</a:t>
                </a:r>
                <a:endParaRPr lang="en-US" dirty="0"/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1.2 青训体系存在的问题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056b2564-ad8e-472d-ade7-eef470c0295c.source.4.zh-Hans.pptx">
            <a:extLst>
              <a:ext uri="{FF2B5EF4-FFF2-40B4-BE49-F238E27FC236}">
                <a16:creationId id="{09D2ED70-E16B-4FDD-A66C-6F1EACDA8EE8}"/>
              </a:ext>
            </a:extLst>
          </p:cNvPr>
          <p:cNvGrpSpPr/>
          <p:nvPr/>
        </p:nvGrpSpPr>
        <p:grpSpPr>
          <a:xfrm>
            <a:off x="660399" y="1130300"/>
            <a:ext cx="10858501" cy="5003800"/>
            <a:chOff x="660399" y="1130300"/>
            <a:chExt cx="10858501" cy="5003800"/>
          </a:xfrm>
        </p:grpSpPr>
        <p:sp>
          <p:nvSpPr>
            <p:cNvPr id="3" name="Title">
              <a:extLst>
                <a:ext uri="{FF2B5EF4-FFF2-40B4-BE49-F238E27FC236}">
                  <a16:creationId id="{3C9E9697-EB0E-85FA-D577-9AD836F61348}"/>
                </a:ext>
              </a:extLst>
            </p:cNvPr>
            <p:cNvSpPr>
              <a:spLocks/>
            </p:cNvSpPr>
            <p:nvPr/>
          </p:nvSpPr>
          <p:spPr>
            <a:xfrm>
              <a:off x="660400" y="1130300"/>
              <a:ext cx="10858500" cy="5364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>
                <a:buSzPct val="25000"/>
              </a:pPr>
              <a:r>
                <a:rPr lang="zh-CN" altLang="en-US" sz="24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近年来国家队成绩及其原因分析</a:t>
              </a:r>
              <a:endParaRPr lang="en-US" dirty="0"/>
            </a:p>
          </p:txBody>
        </p:sp>
        <p:grpSp>
          <p:nvGrpSpPr>
            <p:cNvPr id="11" name="组合 10">
              <a:extLst>
                <a:ext uri="{FF2B5EF4-FFF2-40B4-BE49-F238E27FC236}">
                  <a16:creationId id="{FD3AA246-12F1-8851-649F-FA560009AAF8}"/>
                </a:ext>
              </a:extLst>
            </p:cNvPr>
            <p:cNvGrpSpPr/>
            <p:nvPr/>
          </p:nvGrpSpPr>
          <p:grpSpPr>
            <a:xfrm>
              <a:off x="660399" y="1829027"/>
              <a:ext cx="4976471" cy="2008391"/>
              <a:chOff x="970755" y="1947862"/>
              <a:chExt cx="3012870" cy="2008391"/>
            </a:xfrm>
          </p:grpSpPr>
          <p:grpSp>
            <p:nvGrpSpPr>
              <p:cNvPr id="7" name="组合 6">
                <a:extLst>
                  <a:ext uri="{FF2B5EF4-FFF2-40B4-BE49-F238E27FC236}">
                    <a16:creationId id="{0AC3650E-78C1-E901-7467-D8FAB0087CFB}"/>
                  </a:ext>
                </a:extLst>
              </p:cNvPr>
              <p:cNvGrpSpPr/>
              <p:nvPr/>
            </p:nvGrpSpPr>
            <p:grpSpPr>
              <a:xfrm>
                <a:off x="970755" y="2064254"/>
                <a:ext cx="3012870" cy="344580"/>
                <a:chOff x="970755" y="2296483"/>
                <a:chExt cx="3012870" cy="344580"/>
              </a:xfrm>
            </p:grpSpPr>
            <p:sp>
              <p:nvSpPr>
                <p:cNvPr id="2" name="Shape1">
                  <a:extLst>
                    <a:ext uri="{FF2B5EF4-FFF2-40B4-BE49-F238E27FC236}">
                      <a16:creationId id="{068807E7-FD22-2932-427B-54B82F68CEC3}"/>
                    </a:ext>
                  </a:extLst>
                </p:cNvPr>
                <p:cNvSpPr/>
                <p:nvPr/>
              </p:nvSpPr>
              <p:spPr>
                <a:xfrm>
                  <a:off x="970755" y="2296483"/>
                  <a:ext cx="374495" cy="344580"/>
                </a:xfrm>
                <a:custGeom>
                  <a:avLst/>
                  <a:gdLst>
                    <a:gd name="connsiteX0" fmla="*/ 247749 w 1003070"/>
                    <a:gd name="connsiteY0" fmla="*/ 0 h 344580"/>
                    <a:gd name="connsiteX1" fmla="*/ 638856 w 1003070"/>
                    <a:gd name="connsiteY1" fmla="*/ 0 h 344580"/>
                    <a:gd name="connsiteX2" fmla="*/ 700868 w 1003070"/>
                    <a:gd name="connsiteY2" fmla="*/ 44823 h 344580"/>
                    <a:gd name="connsiteX3" fmla="*/ 682716 w 1003070"/>
                    <a:gd name="connsiteY3" fmla="*/ 76532 h 344580"/>
                    <a:gd name="connsiteX4" fmla="*/ 638856 w 1003070"/>
                    <a:gd name="connsiteY4" fmla="*/ 89646 h 344580"/>
                    <a:gd name="connsiteX5" fmla="*/ 210705 w 1003070"/>
                    <a:gd name="connsiteY5" fmla="*/ 89646 h 344580"/>
                    <a:gd name="connsiteX6" fmla="*/ 176254 w 1003070"/>
                    <a:gd name="connsiteY6" fmla="*/ 129801 h 344580"/>
                    <a:gd name="connsiteX7" fmla="*/ 210705 w 1003070"/>
                    <a:gd name="connsiteY7" fmla="*/ 169957 h 344580"/>
                    <a:gd name="connsiteX8" fmla="*/ 941059 w 1003070"/>
                    <a:gd name="connsiteY8" fmla="*/ 169957 h 344580"/>
                    <a:gd name="connsiteX9" fmla="*/ 1003070 w 1003070"/>
                    <a:gd name="connsiteY9" fmla="*/ 214780 h 344580"/>
                    <a:gd name="connsiteX10" fmla="*/ 984919 w 1003070"/>
                    <a:gd name="connsiteY10" fmla="*/ 246489 h 344580"/>
                    <a:gd name="connsiteX11" fmla="*/ 941059 w 1003070"/>
                    <a:gd name="connsiteY11" fmla="*/ 259602 h 344580"/>
                    <a:gd name="connsiteX12" fmla="*/ 725391 w 1003070"/>
                    <a:gd name="connsiteY12" fmla="*/ 259602 h 344580"/>
                    <a:gd name="connsiteX13" fmla="*/ 690940 w 1003070"/>
                    <a:gd name="connsiteY13" fmla="*/ 299758 h 344580"/>
                    <a:gd name="connsiteX14" fmla="*/ 752951 w 1003070"/>
                    <a:gd name="connsiteY14" fmla="*/ 344581 h 344580"/>
                    <a:gd name="connsiteX15" fmla="*/ 576623 w 1003070"/>
                    <a:gd name="connsiteY15" fmla="*/ 344581 h 344580"/>
                    <a:gd name="connsiteX16" fmla="*/ 532763 w 1003070"/>
                    <a:gd name="connsiteY16" fmla="*/ 331467 h 344580"/>
                    <a:gd name="connsiteX17" fmla="*/ 514612 w 1003070"/>
                    <a:gd name="connsiteY17" fmla="*/ 299758 h 344580"/>
                    <a:gd name="connsiteX18" fmla="*/ 576623 w 1003070"/>
                    <a:gd name="connsiteY18" fmla="*/ 254935 h 344580"/>
                    <a:gd name="connsiteX19" fmla="*/ 792292 w 1003070"/>
                    <a:gd name="connsiteY19" fmla="*/ 254935 h 344580"/>
                    <a:gd name="connsiteX20" fmla="*/ 826742 w 1003070"/>
                    <a:gd name="connsiteY20" fmla="*/ 214780 h 344580"/>
                    <a:gd name="connsiteX21" fmla="*/ 792292 w 1003070"/>
                    <a:gd name="connsiteY21" fmla="*/ 174624 h 344580"/>
                    <a:gd name="connsiteX22" fmla="*/ 62011 w 1003070"/>
                    <a:gd name="connsiteY22" fmla="*/ 174624 h 344580"/>
                    <a:gd name="connsiteX23" fmla="*/ 18151 w 1003070"/>
                    <a:gd name="connsiteY23" fmla="*/ 161511 h 344580"/>
                    <a:gd name="connsiteX24" fmla="*/ 0 w 1003070"/>
                    <a:gd name="connsiteY24" fmla="*/ 129801 h 344580"/>
                    <a:gd name="connsiteX25" fmla="*/ 58974 w 1003070"/>
                    <a:gd name="connsiteY25" fmla="*/ 85052 h 344580"/>
                    <a:gd name="connsiteX26" fmla="*/ 58974 w 1003070"/>
                    <a:gd name="connsiteY26" fmla="*/ 85052 h 344580"/>
                    <a:gd name="connsiteX27" fmla="*/ 490163 w 1003070"/>
                    <a:gd name="connsiteY27" fmla="*/ 84978 h 344580"/>
                    <a:gd name="connsiteX28" fmla="*/ 524613 w 1003070"/>
                    <a:gd name="connsiteY28" fmla="*/ 44823 h 344580"/>
                    <a:gd name="connsiteX29" fmla="*/ 490163 w 1003070"/>
                    <a:gd name="connsiteY29" fmla="*/ 4668 h 344580"/>
                    <a:gd name="connsiteX30" fmla="*/ 247749 w 1003070"/>
                    <a:gd name="connsiteY30" fmla="*/ 4668 h 344580"/>
                    <a:gd name="connsiteX31" fmla="*/ 247749 w 1003070"/>
                    <a:gd name="connsiteY31" fmla="*/ 0 h 344580"/>
                    <a:gd name="connsiteX32" fmla="*/ 247749 w 1003070"/>
                    <a:gd name="connsiteY32" fmla="*/ 0 h 344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1003070" h="344580">
                      <a:moveTo>
                        <a:pt x="247749" y="0"/>
                      </a:moveTo>
                      <a:lnTo>
                        <a:pt x="638856" y="0"/>
                      </a:lnTo>
                      <a:cubicBezTo>
                        <a:pt x="673159" y="0"/>
                        <a:pt x="700868" y="20078"/>
                        <a:pt x="700868" y="44823"/>
                      </a:cubicBezTo>
                      <a:cubicBezTo>
                        <a:pt x="700868" y="57196"/>
                        <a:pt x="693903" y="68457"/>
                        <a:pt x="682716" y="76532"/>
                      </a:cubicBezTo>
                      <a:cubicBezTo>
                        <a:pt x="671455" y="84682"/>
                        <a:pt x="655897" y="89646"/>
                        <a:pt x="638856" y="89646"/>
                      </a:cubicBezTo>
                      <a:lnTo>
                        <a:pt x="210705" y="89646"/>
                      </a:lnTo>
                      <a:cubicBezTo>
                        <a:pt x="190257" y="96980"/>
                        <a:pt x="176254" y="112168"/>
                        <a:pt x="176254" y="129801"/>
                      </a:cubicBezTo>
                      <a:cubicBezTo>
                        <a:pt x="176254" y="147434"/>
                        <a:pt x="190331" y="162548"/>
                        <a:pt x="210705" y="169957"/>
                      </a:cubicBezTo>
                      <a:lnTo>
                        <a:pt x="941059" y="169957"/>
                      </a:lnTo>
                      <a:cubicBezTo>
                        <a:pt x="975362" y="169957"/>
                        <a:pt x="1003070" y="190034"/>
                        <a:pt x="1003070" y="214780"/>
                      </a:cubicBezTo>
                      <a:cubicBezTo>
                        <a:pt x="1003070" y="227152"/>
                        <a:pt x="996106" y="238413"/>
                        <a:pt x="984919" y="246489"/>
                      </a:cubicBezTo>
                      <a:cubicBezTo>
                        <a:pt x="973658" y="254639"/>
                        <a:pt x="958099" y="259602"/>
                        <a:pt x="941059" y="259602"/>
                      </a:cubicBezTo>
                      <a:lnTo>
                        <a:pt x="725391" y="259602"/>
                      </a:lnTo>
                      <a:cubicBezTo>
                        <a:pt x="704942" y="266937"/>
                        <a:pt x="690940" y="282125"/>
                        <a:pt x="690940" y="299758"/>
                      </a:cubicBezTo>
                      <a:cubicBezTo>
                        <a:pt x="690940" y="324577"/>
                        <a:pt x="718723" y="344581"/>
                        <a:pt x="752951" y="344581"/>
                      </a:cubicBezTo>
                      <a:lnTo>
                        <a:pt x="576623" y="344581"/>
                      </a:lnTo>
                      <a:cubicBezTo>
                        <a:pt x="559509" y="344581"/>
                        <a:pt x="543950" y="339543"/>
                        <a:pt x="532763" y="331467"/>
                      </a:cubicBezTo>
                      <a:cubicBezTo>
                        <a:pt x="521502" y="323318"/>
                        <a:pt x="514612" y="312130"/>
                        <a:pt x="514612" y="299758"/>
                      </a:cubicBezTo>
                      <a:cubicBezTo>
                        <a:pt x="514612" y="274939"/>
                        <a:pt x="542394" y="254935"/>
                        <a:pt x="576623" y="254935"/>
                      </a:cubicBezTo>
                      <a:lnTo>
                        <a:pt x="792292" y="254935"/>
                      </a:lnTo>
                      <a:cubicBezTo>
                        <a:pt x="812740" y="247600"/>
                        <a:pt x="826742" y="232412"/>
                        <a:pt x="826742" y="214780"/>
                      </a:cubicBezTo>
                      <a:cubicBezTo>
                        <a:pt x="826742" y="197147"/>
                        <a:pt x="812666" y="182033"/>
                        <a:pt x="792292" y="174624"/>
                      </a:cubicBezTo>
                      <a:lnTo>
                        <a:pt x="62011" y="174624"/>
                      </a:lnTo>
                      <a:cubicBezTo>
                        <a:pt x="44897" y="174624"/>
                        <a:pt x="29339" y="169586"/>
                        <a:pt x="18151" y="161511"/>
                      </a:cubicBezTo>
                      <a:cubicBezTo>
                        <a:pt x="6890" y="153361"/>
                        <a:pt x="0" y="142174"/>
                        <a:pt x="0" y="129801"/>
                      </a:cubicBezTo>
                      <a:cubicBezTo>
                        <a:pt x="0" y="105723"/>
                        <a:pt x="26153" y="86164"/>
                        <a:pt x="58974" y="85052"/>
                      </a:cubicBezTo>
                      <a:lnTo>
                        <a:pt x="58974" y="85052"/>
                      </a:lnTo>
                      <a:cubicBezTo>
                        <a:pt x="58974" y="85052"/>
                        <a:pt x="490163" y="84978"/>
                        <a:pt x="490163" y="84978"/>
                      </a:cubicBezTo>
                      <a:cubicBezTo>
                        <a:pt x="510611" y="77644"/>
                        <a:pt x="524613" y="62456"/>
                        <a:pt x="524613" y="44823"/>
                      </a:cubicBezTo>
                      <a:cubicBezTo>
                        <a:pt x="524613" y="27190"/>
                        <a:pt x="510537" y="12076"/>
                        <a:pt x="490163" y="4668"/>
                      </a:cubicBezTo>
                      <a:lnTo>
                        <a:pt x="247749" y="4668"/>
                      </a:lnTo>
                      <a:lnTo>
                        <a:pt x="247749" y="0"/>
                      </a:lnTo>
                      <a:lnTo>
                        <a:pt x="247749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74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cxnSp>
              <p:nvCxnSpPr>
                <p:cNvPr id="6" name="Line1">
                  <a:extLst>
                    <a:ext uri="{FF2B5EF4-FFF2-40B4-BE49-F238E27FC236}">
                      <a16:creationId id="{2F6BBFA5-ECB0-32D2-3AB7-92030A4169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28652" y="2628555"/>
                  <a:ext cx="2754973" cy="0"/>
                </a:xfrm>
                <a:prstGeom prst="line">
                  <a:avLst/>
                </a:prstGeom>
                <a:ln w="6350">
                  <a:solidFill>
                    <a:schemeClr val="accent1">
                      <a:alpha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" name="Text1">
                <a:extLst>
                  <a:ext uri="{FF2B5EF4-FFF2-40B4-BE49-F238E27FC236}">
                    <a16:creationId id="{0D89BA24-1676-68AC-BA07-B4D12D241C61}"/>
                  </a:ext>
                </a:extLst>
              </p:cNvPr>
              <p:cNvSpPr txBox="1"/>
              <p:nvPr/>
            </p:nvSpPr>
            <p:spPr>
              <a:xfrm>
                <a:off x="1341456" y="2421917"/>
                <a:ext cx="2633537" cy="1534336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回顾国家队近年来的比赛成绩，分析胜负情况及排名变化。</a:t>
                </a:r>
                <a:endParaRPr lang="en-US" dirty="0"/>
              </a:p>
            </p:txBody>
          </p:sp>
          <p:sp>
            <p:nvSpPr>
              <p:cNvPr id="10" name="Bullet1">
                <a:extLst>
                  <a:ext uri="{FF2B5EF4-FFF2-40B4-BE49-F238E27FC236}">
                    <a16:creationId id="{80195530-C0C9-14FC-933C-3B54B5F57239}"/>
                  </a:ext>
                </a:extLst>
              </p:cNvPr>
              <p:cNvSpPr txBox="1"/>
              <p:nvPr/>
            </p:nvSpPr>
            <p:spPr>
              <a:xfrm>
                <a:off x="1341457" y="1947862"/>
                <a:ext cx="2633537" cy="42363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近年战绩总结</a:t>
                </a:r>
                <a:endParaRPr lang="en-US" dirty="0"/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id="{6DCD83BB-C6F7-0BAC-9183-4156BDBF5EC0}"/>
                </a:ext>
              </a:extLst>
            </p:cNvPr>
            <p:cNvGrpSpPr/>
            <p:nvPr/>
          </p:nvGrpSpPr>
          <p:grpSpPr>
            <a:xfrm>
              <a:off x="660399" y="4125709"/>
              <a:ext cx="4976471" cy="2008391"/>
              <a:chOff x="970755" y="1947862"/>
              <a:chExt cx="3012870" cy="2008391"/>
            </a:xfrm>
          </p:grpSpPr>
          <p:grpSp>
            <p:nvGrpSpPr>
              <p:cNvPr id="38" name="组合 37">
                <a:extLst>
                  <a:ext uri="{FF2B5EF4-FFF2-40B4-BE49-F238E27FC236}">
                    <a16:creationId id="{42D3E83C-8926-ECE0-8FA5-6E570A408194}"/>
                  </a:ext>
                </a:extLst>
              </p:cNvPr>
              <p:cNvGrpSpPr/>
              <p:nvPr/>
            </p:nvGrpSpPr>
            <p:grpSpPr>
              <a:xfrm>
                <a:off x="970755" y="2064254"/>
                <a:ext cx="3012870" cy="344580"/>
                <a:chOff x="970755" y="2296483"/>
                <a:chExt cx="3012870" cy="344580"/>
              </a:xfrm>
            </p:grpSpPr>
            <p:sp>
              <p:nvSpPr>
                <p:cNvPr id="41" name="Shape2">
                  <a:extLst>
                    <a:ext uri="{FF2B5EF4-FFF2-40B4-BE49-F238E27FC236}">
                      <a16:creationId id="{AD7A520E-CC99-E58C-AA1B-C75F492ADD65}"/>
                    </a:ext>
                  </a:extLst>
                </p:cNvPr>
                <p:cNvSpPr/>
                <p:nvPr/>
              </p:nvSpPr>
              <p:spPr>
                <a:xfrm>
                  <a:off x="970755" y="2296483"/>
                  <a:ext cx="374495" cy="344580"/>
                </a:xfrm>
                <a:custGeom>
                  <a:avLst/>
                  <a:gdLst>
                    <a:gd name="connsiteX0" fmla="*/ 247749 w 1003070"/>
                    <a:gd name="connsiteY0" fmla="*/ 0 h 344580"/>
                    <a:gd name="connsiteX1" fmla="*/ 638856 w 1003070"/>
                    <a:gd name="connsiteY1" fmla="*/ 0 h 344580"/>
                    <a:gd name="connsiteX2" fmla="*/ 700868 w 1003070"/>
                    <a:gd name="connsiteY2" fmla="*/ 44823 h 344580"/>
                    <a:gd name="connsiteX3" fmla="*/ 682716 w 1003070"/>
                    <a:gd name="connsiteY3" fmla="*/ 76532 h 344580"/>
                    <a:gd name="connsiteX4" fmla="*/ 638856 w 1003070"/>
                    <a:gd name="connsiteY4" fmla="*/ 89646 h 344580"/>
                    <a:gd name="connsiteX5" fmla="*/ 210705 w 1003070"/>
                    <a:gd name="connsiteY5" fmla="*/ 89646 h 344580"/>
                    <a:gd name="connsiteX6" fmla="*/ 176254 w 1003070"/>
                    <a:gd name="connsiteY6" fmla="*/ 129801 h 344580"/>
                    <a:gd name="connsiteX7" fmla="*/ 210705 w 1003070"/>
                    <a:gd name="connsiteY7" fmla="*/ 169957 h 344580"/>
                    <a:gd name="connsiteX8" fmla="*/ 941059 w 1003070"/>
                    <a:gd name="connsiteY8" fmla="*/ 169957 h 344580"/>
                    <a:gd name="connsiteX9" fmla="*/ 1003070 w 1003070"/>
                    <a:gd name="connsiteY9" fmla="*/ 214780 h 344580"/>
                    <a:gd name="connsiteX10" fmla="*/ 984919 w 1003070"/>
                    <a:gd name="connsiteY10" fmla="*/ 246489 h 344580"/>
                    <a:gd name="connsiteX11" fmla="*/ 941059 w 1003070"/>
                    <a:gd name="connsiteY11" fmla="*/ 259602 h 344580"/>
                    <a:gd name="connsiteX12" fmla="*/ 725391 w 1003070"/>
                    <a:gd name="connsiteY12" fmla="*/ 259602 h 344580"/>
                    <a:gd name="connsiteX13" fmla="*/ 690940 w 1003070"/>
                    <a:gd name="connsiteY13" fmla="*/ 299758 h 344580"/>
                    <a:gd name="connsiteX14" fmla="*/ 752951 w 1003070"/>
                    <a:gd name="connsiteY14" fmla="*/ 344581 h 344580"/>
                    <a:gd name="connsiteX15" fmla="*/ 576623 w 1003070"/>
                    <a:gd name="connsiteY15" fmla="*/ 344581 h 344580"/>
                    <a:gd name="connsiteX16" fmla="*/ 532763 w 1003070"/>
                    <a:gd name="connsiteY16" fmla="*/ 331467 h 344580"/>
                    <a:gd name="connsiteX17" fmla="*/ 514612 w 1003070"/>
                    <a:gd name="connsiteY17" fmla="*/ 299758 h 344580"/>
                    <a:gd name="connsiteX18" fmla="*/ 576623 w 1003070"/>
                    <a:gd name="connsiteY18" fmla="*/ 254935 h 344580"/>
                    <a:gd name="connsiteX19" fmla="*/ 792292 w 1003070"/>
                    <a:gd name="connsiteY19" fmla="*/ 254935 h 344580"/>
                    <a:gd name="connsiteX20" fmla="*/ 826742 w 1003070"/>
                    <a:gd name="connsiteY20" fmla="*/ 214780 h 344580"/>
                    <a:gd name="connsiteX21" fmla="*/ 792292 w 1003070"/>
                    <a:gd name="connsiteY21" fmla="*/ 174624 h 344580"/>
                    <a:gd name="connsiteX22" fmla="*/ 62011 w 1003070"/>
                    <a:gd name="connsiteY22" fmla="*/ 174624 h 344580"/>
                    <a:gd name="connsiteX23" fmla="*/ 18151 w 1003070"/>
                    <a:gd name="connsiteY23" fmla="*/ 161511 h 344580"/>
                    <a:gd name="connsiteX24" fmla="*/ 0 w 1003070"/>
                    <a:gd name="connsiteY24" fmla="*/ 129801 h 344580"/>
                    <a:gd name="connsiteX25" fmla="*/ 58974 w 1003070"/>
                    <a:gd name="connsiteY25" fmla="*/ 85052 h 344580"/>
                    <a:gd name="connsiteX26" fmla="*/ 58974 w 1003070"/>
                    <a:gd name="connsiteY26" fmla="*/ 85052 h 344580"/>
                    <a:gd name="connsiteX27" fmla="*/ 490163 w 1003070"/>
                    <a:gd name="connsiteY27" fmla="*/ 84978 h 344580"/>
                    <a:gd name="connsiteX28" fmla="*/ 524613 w 1003070"/>
                    <a:gd name="connsiteY28" fmla="*/ 44823 h 344580"/>
                    <a:gd name="connsiteX29" fmla="*/ 490163 w 1003070"/>
                    <a:gd name="connsiteY29" fmla="*/ 4668 h 344580"/>
                    <a:gd name="connsiteX30" fmla="*/ 247749 w 1003070"/>
                    <a:gd name="connsiteY30" fmla="*/ 4668 h 344580"/>
                    <a:gd name="connsiteX31" fmla="*/ 247749 w 1003070"/>
                    <a:gd name="connsiteY31" fmla="*/ 0 h 344580"/>
                    <a:gd name="connsiteX32" fmla="*/ 247749 w 1003070"/>
                    <a:gd name="connsiteY32" fmla="*/ 0 h 344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1003070" h="344580">
                      <a:moveTo>
                        <a:pt x="247749" y="0"/>
                      </a:moveTo>
                      <a:lnTo>
                        <a:pt x="638856" y="0"/>
                      </a:lnTo>
                      <a:cubicBezTo>
                        <a:pt x="673159" y="0"/>
                        <a:pt x="700868" y="20078"/>
                        <a:pt x="700868" y="44823"/>
                      </a:cubicBezTo>
                      <a:cubicBezTo>
                        <a:pt x="700868" y="57196"/>
                        <a:pt x="693903" y="68457"/>
                        <a:pt x="682716" y="76532"/>
                      </a:cubicBezTo>
                      <a:cubicBezTo>
                        <a:pt x="671455" y="84682"/>
                        <a:pt x="655897" y="89646"/>
                        <a:pt x="638856" y="89646"/>
                      </a:cubicBezTo>
                      <a:lnTo>
                        <a:pt x="210705" y="89646"/>
                      </a:lnTo>
                      <a:cubicBezTo>
                        <a:pt x="190257" y="96980"/>
                        <a:pt x="176254" y="112168"/>
                        <a:pt x="176254" y="129801"/>
                      </a:cubicBezTo>
                      <a:cubicBezTo>
                        <a:pt x="176254" y="147434"/>
                        <a:pt x="190331" y="162548"/>
                        <a:pt x="210705" y="169957"/>
                      </a:cubicBezTo>
                      <a:lnTo>
                        <a:pt x="941059" y="169957"/>
                      </a:lnTo>
                      <a:cubicBezTo>
                        <a:pt x="975362" y="169957"/>
                        <a:pt x="1003070" y="190034"/>
                        <a:pt x="1003070" y="214780"/>
                      </a:cubicBezTo>
                      <a:cubicBezTo>
                        <a:pt x="1003070" y="227152"/>
                        <a:pt x="996106" y="238413"/>
                        <a:pt x="984919" y="246489"/>
                      </a:cubicBezTo>
                      <a:cubicBezTo>
                        <a:pt x="973658" y="254639"/>
                        <a:pt x="958099" y="259602"/>
                        <a:pt x="941059" y="259602"/>
                      </a:cubicBezTo>
                      <a:lnTo>
                        <a:pt x="725391" y="259602"/>
                      </a:lnTo>
                      <a:cubicBezTo>
                        <a:pt x="704942" y="266937"/>
                        <a:pt x="690940" y="282125"/>
                        <a:pt x="690940" y="299758"/>
                      </a:cubicBezTo>
                      <a:cubicBezTo>
                        <a:pt x="690940" y="324577"/>
                        <a:pt x="718723" y="344581"/>
                        <a:pt x="752951" y="344581"/>
                      </a:cubicBezTo>
                      <a:lnTo>
                        <a:pt x="576623" y="344581"/>
                      </a:lnTo>
                      <a:cubicBezTo>
                        <a:pt x="559509" y="344581"/>
                        <a:pt x="543950" y="339543"/>
                        <a:pt x="532763" y="331467"/>
                      </a:cubicBezTo>
                      <a:cubicBezTo>
                        <a:pt x="521502" y="323318"/>
                        <a:pt x="514612" y="312130"/>
                        <a:pt x="514612" y="299758"/>
                      </a:cubicBezTo>
                      <a:cubicBezTo>
                        <a:pt x="514612" y="274939"/>
                        <a:pt x="542394" y="254935"/>
                        <a:pt x="576623" y="254935"/>
                      </a:cubicBezTo>
                      <a:lnTo>
                        <a:pt x="792292" y="254935"/>
                      </a:lnTo>
                      <a:cubicBezTo>
                        <a:pt x="812740" y="247600"/>
                        <a:pt x="826742" y="232412"/>
                        <a:pt x="826742" y="214780"/>
                      </a:cubicBezTo>
                      <a:cubicBezTo>
                        <a:pt x="826742" y="197147"/>
                        <a:pt x="812666" y="182033"/>
                        <a:pt x="792292" y="174624"/>
                      </a:cubicBezTo>
                      <a:lnTo>
                        <a:pt x="62011" y="174624"/>
                      </a:lnTo>
                      <a:cubicBezTo>
                        <a:pt x="44897" y="174624"/>
                        <a:pt x="29339" y="169586"/>
                        <a:pt x="18151" y="161511"/>
                      </a:cubicBezTo>
                      <a:cubicBezTo>
                        <a:pt x="6890" y="153361"/>
                        <a:pt x="0" y="142174"/>
                        <a:pt x="0" y="129801"/>
                      </a:cubicBezTo>
                      <a:cubicBezTo>
                        <a:pt x="0" y="105723"/>
                        <a:pt x="26153" y="86164"/>
                        <a:pt x="58974" y="85052"/>
                      </a:cubicBezTo>
                      <a:lnTo>
                        <a:pt x="58974" y="85052"/>
                      </a:lnTo>
                      <a:cubicBezTo>
                        <a:pt x="58974" y="85052"/>
                        <a:pt x="490163" y="84978"/>
                        <a:pt x="490163" y="84978"/>
                      </a:cubicBezTo>
                      <a:cubicBezTo>
                        <a:pt x="510611" y="77644"/>
                        <a:pt x="524613" y="62456"/>
                        <a:pt x="524613" y="44823"/>
                      </a:cubicBezTo>
                      <a:cubicBezTo>
                        <a:pt x="524613" y="27190"/>
                        <a:pt x="510537" y="12076"/>
                        <a:pt x="490163" y="4668"/>
                      </a:cubicBezTo>
                      <a:lnTo>
                        <a:pt x="247749" y="4668"/>
                      </a:lnTo>
                      <a:lnTo>
                        <a:pt x="247749" y="0"/>
                      </a:lnTo>
                      <a:lnTo>
                        <a:pt x="247749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74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cxnSp>
              <p:nvCxnSpPr>
                <p:cNvPr id="42" name="Line1">
                  <a:extLst>
                    <a:ext uri="{FF2B5EF4-FFF2-40B4-BE49-F238E27FC236}">
                      <a16:creationId id="{A571186F-2396-04A9-0CF5-FAF7926E18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28652" y="2628555"/>
                  <a:ext cx="2754973" cy="0"/>
                </a:xfrm>
                <a:prstGeom prst="line">
                  <a:avLst/>
                </a:prstGeom>
                <a:ln w="6350">
                  <a:solidFill>
                    <a:schemeClr val="accent1">
                      <a:alpha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Text2">
                <a:extLst>
                  <a:ext uri="{FF2B5EF4-FFF2-40B4-BE49-F238E27FC236}">
                    <a16:creationId id="{B018CF4F-9A39-B343-41FF-EFEFF661D47A}"/>
                  </a:ext>
                </a:extLst>
              </p:cNvPr>
              <p:cNvSpPr txBox="1"/>
              <p:nvPr/>
            </p:nvSpPr>
            <p:spPr>
              <a:xfrm>
                <a:off x="1341456" y="2421917"/>
                <a:ext cx="2633537" cy="1534336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深入探讨影响国家队表现的关键因素，包括战术、体能和心理状态。</a:t>
                </a:r>
                <a:endParaRPr lang="en-US" dirty="0"/>
              </a:p>
            </p:txBody>
          </p:sp>
          <p:sp>
            <p:nvSpPr>
              <p:cNvPr id="40" name="Bullet2">
                <a:extLst>
                  <a:ext uri="{FF2B5EF4-FFF2-40B4-BE49-F238E27FC236}">
                    <a16:creationId id="{5B13442C-405E-F7B9-FE3D-38775ED44608}"/>
                  </a:ext>
                </a:extLst>
              </p:cNvPr>
              <p:cNvSpPr txBox="1"/>
              <p:nvPr/>
            </p:nvSpPr>
            <p:spPr>
              <a:xfrm>
                <a:off x="1341457" y="1947862"/>
                <a:ext cx="2633537" cy="42363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核心原因剖析</a:t>
                </a:r>
                <a:endParaRPr lang="en-US" dirty="0"/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id="{197324E3-3CBF-356A-3F6F-6D55EF5AAFE3}"/>
                </a:ext>
              </a:extLst>
            </p:cNvPr>
            <p:cNvGrpSpPr/>
            <p:nvPr/>
          </p:nvGrpSpPr>
          <p:grpSpPr>
            <a:xfrm>
              <a:off x="6542429" y="1829027"/>
              <a:ext cx="4976471" cy="2008391"/>
              <a:chOff x="970755" y="1947862"/>
              <a:chExt cx="3012870" cy="2008391"/>
            </a:xfrm>
          </p:grpSpPr>
          <p:grpSp>
            <p:nvGrpSpPr>
              <p:cNvPr id="50" name="组合 49">
                <a:extLst>
                  <a:ext uri="{FF2B5EF4-FFF2-40B4-BE49-F238E27FC236}">
                    <a16:creationId id="{DA0209A3-2325-B166-D230-F958759E9391}"/>
                  </a:ext>
                </a:extLst>
              </p:cNvPr>
              <p:cNvGrpSpPr/>
              <p:nvPr/>
            </p:nvGrpSpPr>
            <p:grpSpPr>
              <a:xfrm>
                <a:off x="970755" y="2064254"/>
                <a:ext cx="3012870" cy="344580"/>
                <a:chOff x="970755" y="2296483"/>
                <a:chExt cx="3012870" cy="344580"/>
              </a:xfrm>
            </p:grpSpPr>
            <p:sp>
              <p:nvSpPr>
                <p:cNvPr id="53" name="Shape3">
                  <a:extLst>
                    <a:ext uri="{FF2B5EF4-FFF2-40B4-BE49-F238E27FC236}">
                      <a16:creationId id="{9E4B1ED6-8BBF-7164-BE64-75B83FA21B20}"/>
                    </a:ext>
                  </a:extLst>
                </p:cNvPr>
                <p:cNvSpPr/>
                <p:nvPr/>
              </p:nvSpPr>
              <p:spPr>
                <a:xfrm>
                  <a:off x="970755" y="2296483"/>
                  <a:ext cx="374495" cy="344580"/>
                </a:xfrm>
                <a:custGeom>
                  <a:avLst/>
                  <a:gdLst>
                    <a:gd name="connsiteX0" fmla="*/ 247749 w 1003070"/>
                    <a:gd name="connsiteY0" fmla="*/ 0 h 344580"/>
                    <a:gd name="connsiteX1" fmla="*/ 638856 w 1003070"/>
                    <a:gd name="connsiteY1" fmla="*/ 0 h 344580"/>
                    <a:gd name="connsiteX2" fmla="*/ 700868 w 1003070"/>
                    <a:gd name="connsiteY2" fmla="*/ 44823 h 344580"/>
                    <a:gd name="connsiteX3" fmla="*/ 682716 w 1003070"/>
                    <a:gd name="connsiteY3" fmla="*/ 76532 h 344580"/>
                    <a:gd name="connsiteX4" fmla="*/ 638856 w 1003070"/>
                    <a:gd name="connsiteY4" fmla="*/ 89646 h 344580"/>
                    <a:gd name="connsiteX5" fmla="*/ 210705 w 1003070"/>
                    <a:gd name="connsiteY5" fmla="*/ 89646 h 344580"/>
                    <a:gd name="connsiteX6" fmla="*/ 176254 w 1003070"/>
                    <a:gd name="connsiteY6" fmla="*/ 129801 h 344580"/>
                    <a:gd name="connsiteX7" fmla="*/ 210705 w 1003070"/>
                    <a:gd name="connsiteY7" fmla="*/ 169957 h 344580"/>
                    <a:gd name="connsiteX8" fmla="*/ 941059 w 1003070"/>
                    <a:gd name="connsiteY8" fmla="*/ 169957 h 344580"/>
                    <a:gd name="connsiteX9" fmla="*/ 1003070 w 1003070"/>
                    <a:gd name="connsiteY9" fmla="*/ 214780 h 344580"/>
                    <a:gd name="connsiteX10" fmla="*/ 984919 w 1003070"/>
                    <a:gd name="connsiteY10" fmla="*/ 246489 h 344580"/>
                    <a:gd name="connsiteX11" fmla="*/ 941059 w 1003070"/>
                    <a:gd name="connsiteY11" fmla="*/ 259602 h 344580"/>
                    <a:gd name="connsiteX12" fmla="*/ 725391 w 1003070"/>
                    <a:gd name="connsiteY12" fmla="*/ 259602 h 344580"/>
                    <a:gd name="connsiteX13" fmla="*/ 690940 w 1003070"/>
                    <a:gd name="connsiteY13" fmla="*/ 299758 h 344580"/>
                    <a:gd name="connsiteX14" fmla="*/ 752951 w 1003070"/>
                    <a:gd name="connsiteY14" fmla="*/ 344581 h 344580"/>
                    <a:gd name="connsiteX15" fmla="*/ 576623 w 1003070"/>
                    <a:gd name="connsiteY15" fmla="*/ 344581 h 344580"/>
                    <a:gd name="connsiteX16" fmla="*/ 532763 w 1003070"/>
                    <a:gd name="connsiteY16" fmla="*/ 331467 h 344580"/>
                    <a:gd name="connsiteX17" fmla="*/ 514612 w 1003070"/>
                    <a:gd name="connsiteY17" fmla="*/ 299758 h 344580"/>
                    <a:gd name="connsiteX18" fmla="*/ 576623 w 1003070"/>
                    <a:gd name="connsiteY18" fmla="*/ 254935 h 344580"/>
                    <a:gd name="connsiteX19" fmla="*/ 792292 w 1003070"/>
                    <a:gd name="connsiteY19" fmla="*/ 254935 h 344580"/>
                    <a:gd name="connsiteX20" fmla="*/ 826742 w 1003070"/>
                    <a:gd name="connsiteY20" fmla="*/ 214780 h 344580"/>
                    <a:gd name="connsiteX21" fmla="*/ 792292 w 1003070"/>
                    <a:gd name="connsiteY21" fmla="*/ 174624 h 344580"/>
                    <a:gd name="connsiteX22" fmla="*/ 62011 w 1003070"/>
                    <a:gd name="connsiteY22" fmla="*/ 174624 h 344580"/>
                    <a:gd name="connsiteX23" fmla="*/ 18151 w 1003070"/>
                    <a:gd name="connsiteY23" fmla="*/ 161511 h 344580"/>
                    <a:gd name="connsiteX24" fmla="*/ 0 w 1003070"/>
                    <a:gd name="connsiteY24" fmla="*/ 129801 h 344580"/>
                    <a:gd name="connsiteX25" fmla="*/ 58974 w 1003070"/>
                    <a:gd name="connsiteY25" fmla="*/ 85052 h 344580"/>
                    <a:gd name="connsiteX26" fmla="*/ 58974 w 1003070"/>
                    <a:gd name="connsiteY26" fmla="*/ 85052 h 344580"/>
                    <a:gd name="connsiteX27" fmla="*/ 490163 w 1003070"/>
                    <a:gd name="connsiteY27" fmla="*/ 84978 h 344580"/>
                    <a:gd name="connsiteX28" fmla="*/ 524613 w 1003070"/>
                    <a:gd name="connsiteY28" fmla="*/ 44823 h 344580"/>
                    <a:gd name="connsiteX29" fmla="*/ 490163 w 1003070"/>
                    <a:gd name="connsiteY29" fmla="*/ 4668 h 344580"/>
                    <a:gd name="connsiteX30" fmla="*/ 247749 w 1003070"/>
                    <a:gd name="connsiteY30" fmla="*/ 4668 h 344580"/>
                    <a:gd name="connsiteX31" fmla="*/ 247749 w 1003070"/>
                    <a:gd name="connsiteY31" fmla="*/ 0 h 344580"/>
                    <a:gd name="connsiteX32" fmla="*/ 247749 w 1003070"/>
                    <a:gd name="connsiteY32" fmla="*/ 0 h 344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1003070" h="344580">
                      <a:moveTo>
                        <a:pt x="247749" y="0"/>
                      </a:moveTo>
                      <a:lnTo>
                        <a:pt x="638856" y="0"/>
                      </a:lnTo>
                      <a:cubicBezTo>
                        <a:pt x="673159" y="0"/>
                        <a:pt x="700868" y="20078"/>
                        <a:pt x="700868" y="44823"/>
                      </a:cubicBezTo>
                      <a:cubicBezTo>
                        <a:pt x="700868" y="57196"/>
                        <a:pt x="693903" y="68457"/>
                        <a:pt x="682716" y="76532"/>
                      </a:cubicBezTo>
                      <a:cubicBezTo>
                        <a:pt x="671455" y="84682"/>
                        <a:pt x="655897" y="89646"/>
                        <a:pt x="638856" y="89646"/>
                      </a:cubicBezTo>
                      <a:lnTo>
                        <a:pt x="210705" y="89646"/>
                      </a:lnTo>
                      <a:cubicBezTo>
                        <a:pt x="190257" y="96980"/>
                        <a:pt x="176254" y="112168"/>
                        <a:pt x="176254" y="129801"/>
                      </a:cubicBezTo>
                      <a:cubicBezTo>
                        <a:pt x="176254" y="147434"/>
                        <a:pt x="190331" y="162548"/>
                        <a:pt x="210705" y="169957"/>
                      </a:cubicBezTo>
                      <a:lnTo>
                        <a:pt x="941059" y="169957"/>
                      </a:lnTo>
                      <a:cubicBezTo>
                        <a:pt x="975362" y="169957"/>
                        <a:pt x="1003070" y="190034"/>
                        <a:pt x="1003070" y="214780"/>
                      </a:cubicBezTo>
                      <a:cubicBezTo>
                        <a:pt x="1003070" y="227152"/>
                        <a:pt x="996106" y="238413"/>
                        <a:pt x="984919" y="246489"/>
                      </a:cubicBezTo>
                      <a:cubicBezTo>
                        <a:pt x="973658" y="254639"/>
                        <a:pt x="958099" y="259602"/>
                        <a:pt x="941059" y="259602"/>
                      </a:cubicBezTo>
                      <a:lnTo>
                        <a:pt x="725391" y="259602"/>
                      </a:lnTo>
                      <a:cubicBezTo>
                        <a:pt x="704942" y="266937"/>
                        <a:pt x="690940" y="282125"/>
                        <a:pt x="690940" y="299758"/>
                      </a:cubicBezTo>
                      <a:cubicBezTo>
                        <a:pt x="690940" y="324577"/>
                        <a:pt x="718723" y="344581"/>
                        <a:pt x="752951" y="344581"/>
                      </a:cubicBezTo>
                      <a:lnTo>
                        <a:pt x="576623" y="344581"/>
                      </a:lnTo>
                      <a:cubicBezTo>
                        <a:pt x="559509" y="344581"/>
                        <a:pt x="543950" y="339543"/>
                        <a:pt x="532763" y="331467"/>
                      </a:cubicBezTo>
                      <a:cubicBezTo>
                        <a:pt x="521502" y="323318"/>
                        <a:pt x="514612" y="312130"/>
                        <a:pt x="514612" y="299758"/>
                      </a:cubicBezTo>
                      <a:cubicBezTo>
                        <a:pt x="514612" y="274939"/>
                        <a:pt x="542394" y="254935"/>
                        <a:pt x="576623" y="254935"/>
                      </a:cubicBezTo>
                      <a:lnTo>
                        <a:pt x="792292" y="254935"/>
                      </a:lnTo>
                      <a:cubicBezTo>
                        <a:pt x="812740" y="247600"/>
                        <a:pt x="826742" y="232412"/>
                        <a:pt x="826742" y="214780"/>
                      </a:cubicBezTo>
                      <a:cubicBezTo>
                        <a:pt x="826742" y="197147"/>
                        <a:pt x="812666" y="182033"/>
                        <a:pt x="792292" y="174624"/>
                      </a:cubicBezTo>
                      <a:lnTo>
                        <a:pt x="62011" y="174624"/>
                      </a:lnTo>
                      <a:cubicBezTo>
                        <a:pt x="44897" y="174624"/>
                        <a:pt x="29339" y="169586"/>
                        <a:pt x="18151" y="161511"/>
                      </a:cubicBezTo>
                      <a:cubicBezTo>
                        <a:pt x="6890" y="153361"/>
                        <a:pt x="0" y="142174"/>
                        <a:pt x="0" y="129801"/>
                      </a:cubicBezTo>
                      <a:cubicBezTo>
                        <a:pt x="0" y="105723"/>
                        <a:pt x="26153" y="86164"/>
                        <a:pt x="58974" y="85052"/>
                      </a:cubicBezTo>
                      <a:lnTo>
                        <a:pt x="58974" y="85052"/>
                      </a:lnTo>
                      <a:cubicBezTo>
                        <a:pt x="58974" y="85052"/>
                        <a:pt x="490163" y="84978"/>
                        <a:pt x="490163" y="84978"/>
                      </a:cubicBezTo>
                      <a:cubicBezTo>
                        <a:pt x="510611" y="77644"/>
                        <a:pt x="524613" y="62456"/>
                        <a:pt x="524613" y="44823"/>
                      </a:cubicBezTo>
                      <a:cubicBezTo>
                        <a:pt x="524613" y="27190"/>
                        <a:pt x="510537" y="12076"/>
                        <a:pt x="490163" y="4668"/>
                      </a:cubicBezTo>
                      <a:lnTo>
                        <a:pt x="247749" y="4668"/>
                      </a:lnTo>
                      <a:lnTo>
                        <a:pt x="247749" y="0"/>
                      </a:lnTo>
                      <a:lnTo>
                        <a:pt x="247749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74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cxnSp>
              <p:nvCxnSpPr>
                <p:cNvPr id="54" name="Line1">
                  <a:extLst>
                    <a:ext uri="{FF2B5EF4-FFF2-40B4-BE49-F238E27FC236}">
                      <a16:creationId id="{2704D8B3-103C-30D5-B916-CF28AFB7DB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28652" y="2628555"/>
                  <a:ext cx="2754973" cy="0"/>
                </a:xfrm>
                <a:prstGeom prst="line">
                  <a:avLst/>
                </a:prstGeom>
                <a:ln w="6350">
                  <a:solidFill>
                    <a:schemeClr val="accent1">
                      <a:alpha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" name="Text3">
                <a:extLst>
                  <a:ext uri="{FF2B5EF4-FFF2-40B4-BE49-F238E27FC236}">
                    <a16:creationId id="{9F6696A1-5FB2-D0FA-C65F-A8AE7B7CF93F}"/>
                  </a:ext>
                </a:extLst>
              </p:cNvPr>
              <p:cNvSpPr txBox="1"/>
              <p:nvPr/>
            </p:nvSpPr>
            <p:spPr>
              <a:xfrm>
                <a:off x="1341456" y="2421917"/>
                <a:ext cx="2633537" cy="1534336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分析国家队在国际赛事中面对的主要对手及其特点与优势。</a:t>
                </a:r>
                <a:endParaRPr lang="en-US" dirty="0"/>
              </a:p>
            </p:txBody>
          </p:sp>
          <p:sp>
            <p:nvSpPr>
              <p:cNvPr id="52" name="Bullet3">
                <a:extLst>
                  <a:ext uri="{FF2B5EF4-FFF2-40B4-BE49-F238E27FC236}">
                    <a16:creationId id="{2635C7A4-DDFA-F14D-DF0B-028FDF223AB0}"/>
                  </a:ext>
                </a:extLst>
              </p:cNvPr>
              <p:cNvSpPr txBox="1"/>
              <p:nvPr/>
            </p:nvSpPr>
            <p:spPr>
              <a:xfrm>
                <a:off x="1341457" y="1947862"/>
                <a:ext cx="2633537" cy="42363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对手实力评估</a:t>
                </a:r>
                <a:endParaRPr lang="en-US" dirty="0"/>
              </a:p>
            </p:txBody>
          </p:sp>
        </p:grpSp>
        <p:grpSp>
          <p:nvGrpSpPr>
            <p:cNvPr id="55" name="组合 54">
              <a:extLst>
                <a:ext uri="{FF2B5EF4-FFF2-40B4-BE49-F238E27FC236}">
                  <a16:creationId id="{2AD0BE0B-27DD-0165-9542-82660D50D35C}"/>
                </a:ext>
              </a:extLst>
            </p:cNvPr>
            <p:cNvGrpSpPr/>
            <p:nvPr/>
          </p:nvGrpSpPr>
          <p:grpSpPr>
            <a:xfrm>
              <a:off x="6542429" y="4125709"/>
              <a:ext cx="4976471" cy="2008391"/>
              <a:chOff x="970755" y="1947862"/>
              <a:chExt cx="3012870" cy="2008391"/>
            </a:xfrm>
          </p:grpSpPr>
          <p:grpSp>
            <p:nvGrpSpPr>
              <p:cNvPr id="56" name="组合 55">
                <a:extLst>
                  <a:ext uri="{FF2B5EF4-FFF2-40B4-BE49-F238E27FC236}">
                    <a16:creationId id="{9890E1F3-852A-2CD7-727D-152241D5F3B8}"/>
                  </a:ext>
                </a:extLst>
              </p:cNvPr>
              <p:cNvGrpSpPr/>
              <p:nvPr/>
            </p:nvGrpSpPr>
            <p:grpSpPr>
              <a:xfrm>
                <a:off x="970755" y="2064254"/>
                <a:ext cx="3012870" cy="344580"/>
                <a:chOff x="970755" y="2296483"/>
                <a:chExt cx="3012870" cy="344580"/>
              </a:xfrm>
            </p:grpSpPr>
            <p:sp>
              <p:nvSpPr>
                <p:cNvPr id="59" name="Shape4">
                  <a:extLst>
                    <a:ext uri="{FF2B5EF4-FFF2-40B4-BE49-F238E27FC236}">
                      <a16:creationId id="{1ADA298B-319E-42ED-E1E7-A24452454789}"/>
                    </a:ext>
                  </a:extLst>
                </p:cNvPr>
                <p:cNvSpPr/>
                <p:nvPr/>
              </p:nvSpPr>
              <p:spPr>
                <a:xfrm>
                  <a:off x="970755" y="2296483"/>
                  <a:ext cx="374495" cy="344580"/>
                </a:xfrm>
                <a:custGeom>
                  <a:avLst/>
                  <a:gdLst>
                    <a:gd name="connsiteX0" fmla="*/ 247749 w 1003070"/>
                    <a:gd name="connsiteY0" fmla="*/ 0 h 344580"/>
                    <a:gd name="connsiteX1" fmla="*/ 638856 w 1003070"/>
                    <a:gd name="connsiteY1" fmla="*/ 0 h 344580"/>
                    <a:gd name="connsiteX2" fmla="*/ 700868 w 1003070"/>
                    <a:gd name="connsiteY2" fmla="*/ 44823 h 344580"/>
                    <a:gd name="connsiteX3" fmla="*/ 682716 w 1003070"/>
                    <a:gd name="connsiteY3" fmla="*/ 76532 h 344580"/>
                    <a:gd name="connsiteX4" fmla="*/ 638856 w 1003070"/>
                    <a:gd name="connsiteY4" fmla="*/ 89646 h 344580"/>
                    <a:gd name="connsiteX5" fmla="*/ 210705 w 1003070"/>
                    <a:gd name="connsiteY5" fmla="*/ 89646 h 344580"/>
                    <a:gd name="connsiteX6" fmla="*/ 176254 w 1003070"/>
                    <a:gd name="connsiteY6" fmla="*/ 129801 h 344580"/>
                    <a:gd name="connsiteX7" fmla="*/ 210705 w 1003070"/>
                    <a:gd name="connsiteY7" fmla="*/ 169957 h 344580"/>
                    <a:gd name="connsiteX8" fmla="*/ 941059 w 1003070"/>
                    <a:gd name="connsiteY8" fmla="*/ 169957 h 344580"/>
                    <a:gd name="connsiteX9" fmla="*/ 1003070 w 1003070"/>
                    <a:gd name="connsiteY9" fmla="*/ 214780 h 344580"/>
                    <a:gd name="connsiteX10" fmla="*/ 984919 w 1003070"/>
                    <a:gd name="connsiteY10" fmla="*/ 246489 h 344580"/>
                    <a:gd name="connsiteX11" fmla="*/ 941059 w 1003070"/>
                    <a:gd name="connsiteY11" fmla="*/ 259602 h 344580"/>
                    <a:gd name="connsiteX12" fmla="*/ 725391 w 1003070"/>
                    <a:gd name="connsiteY12" fmla="*/ 259602 h 344580"/>
                    <a:gd name="connsiteX13" fmla="*/ 690940 w 1003070"/>
                    <a:gd name="connsiteY13" fmla="*/ 299758 h 344580"/>
                    <a:gd name="connsiteX14" fmla="*/ 752951 w 1003070"/>
                    <a:gd name="connsiteY14" fmla="*/ 344581 h 344580"/>
                    <a:gd name="connsiteX15" fmla="*/ 576623 w 1003070"/>
                    <a:gd name="connsiteY15" fmla="*/ 344581 h 344580"/>
                    <a:gd name="connsiteX16" fmla="*/ 532763 w 1003070"/>
                    <a:gd name="connsiteY16" fmla="*/ 331467 h 344580"/>
                    <a:gd name="connsiteX17" fmla="*/ 514612 w 1003070"/>
                    <a:gd name="connsiteY17" fmla="*/ 299758 h 344580"/>
                    <a:gd name="connsiteX18" fmla="*/ 576623 w 1003070"/>
                    <a:gd name="connsiteY18" fmla="*/ 254935 h 344580"/>
                    <a:gd name="connsiteX19" fmla="*/ 792292 w 1003070"/>
                    <a:gd name="connsiteY19" fmla="*/ 254935 h 344580"/>
                    <a:gd name="connsiteX20" fmla="*/ 826742 w 1003070"/>
                    <a:gd name="connsiteY20" fmla="*/ 214780 h 344580"/>
                    <a:gd name="connsiteX21" fmla="*/ 792292 w 1003070"/>
                    <a:gd name="connsiteY21" fmla="*/ 174624 h 344580"/>
                    <a:gd name="connsiteX22" fmla="*/ 62011 w 1003070"/>
                    <a:gd name="connsiteY22" fmla="*/ 174624 h 344580"/>
                    <a:gd name="connsiteX23" fmla="*/ 18151 w 1003070"/>
                    <a:gd name="connsiteY23" fmla="*/ 161511 h 344580"/>
                    <a:gd name="connsiteX24" fmla="*/ 0 w 1003070"/>
                    <a:gd name="connsiteY24" fmla="*/ 129801 h 344580"/>
                    <a:gd name="connsiteX25" fmla="*/ 58974 w 1003070"/>
                    <a:gd name="connsiteY25" fmla="*/ 85052 h 344580"/>
                    <a:gd name="connsiteX26" fmla="*/ 58974 w 1003070"/>
                    <a:gd name="connsiteY26" fmla="*/ 85052 h 344580"/>
                    <a:gd name="connsiteX27" fmla="*/ 490163 w 1003070"/>
                    <a:gd name="connsiteY27" fmla="*/ 84978 h 344580"/>
                    <a:gd name="connsiteX28" fmla="*/ 524613 w 1003070"/>
                    <a:gd name="connsiteY28" fmla="*/ 44823 h 344580"/>
                    <a:gd name="connsiteX29" fmla="*/ 490163 w 1003070"/>
                    <a:gd name="connsiteY29" fmla="*/ 4668 h 344580"/>
                    <a:gd name="connsiteX30" fmla="*/ 247749 w 1003070"/>
                    <a:gd name="connsiteY30" fmla="*/ 4668 h 344580"/>
                    <a:gd name="connsiteX31" fmla="*/ 247749 w 1003070"/>
                    <a:gd name="connsiteY31" fmla="*/ 0 h 344580"/>
                    <a:gd name="connsiteX32" fmla="*/ 247749 w 1003070"/>
                    <a:gd name="connsiteY32" fmla="*/ 0 h 344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1003070" h="344580">
                      <a:moveTo>
                        <a:pt x="247749" y="0"/>
                      </a:moveTo>
                      <a:lnTo>
                        <a:pt x="638856" y="0"/>
                      </a:lnTo>
                      <a:cubicBezTo>
                        <a:pt x="673159" y="0"/>
                        <a:pt x="700868" y="20078"/>
                        <a:pt x="700868" y="44823"/>
                      </a:cubicBezTo>
                      <a:cubicBezTo>
                        <a:pt x="700868" y="57196"/>
                        <a:pt x="693903" y="68457"/>
                        <a:pt x="682716" y="76532"/>
                      </a:cubicBezTo>
                      <a:cubicBezTo>
                        <a:pt x="671455" y="84682"/>
                        <a:pt x="655897" y="89646"/>
                        <a:pt x="638856" y="89646"/>
                      </a:cubicBezTo>
                      <a:lnTo>
                        <a:pt x="210705" y="89646"/>
                      </a:lnTo>
                      <a:cubicBezTo>
                        <a:pt x="190257" y="96980"/>
                        <a:pt x="176254" y="112168"/>
                        <a:pt x="176254" y="129801"/>
                      </a:cubicBezTo>
                      <a:cubicBezTo>
                        <a:pt x="176254" y="147434"/>
                        <a:pt x="190331" y="162548"/>
                        <a:pt x="210705" y="169957"/>
                      </a:cubicBezTo>
                      <a:lnTo>
                        <a:pt x="941059" y="169957"/>
                      </a:lnTo>
                      <a:cubicBezTo>
                        <a:pt x="975362" y="169957"/>
                        <a:pt x="1003070" y="190034"/>
                        <a:pt x="1003070" y="214780"/>
                      </a:cubicBezTo>
                      <a:cubicBezTo>
                        <a:pt x="1003070" y="227152"/>
                        <a:pt x="996106" y="238413"/>
                        <a:pt x="984919" y="246489"/>
                      </a:cubicBezTo>
                      <a:cubicBezTo>
                        <a:pt x="973658" y="254639"/>
                        <a:pt x="958099" y="259602"/>
                        <a:pt x="941059" y="259602"/>
                      </a:cubicBezTo>
                      <a:lnTo>
                        <a:pt x="725391" y="259602"/>
                      </a:lnTo>
                      <a:cubicBezTo>
                        <a:pt x="704942" y="266937"/>
                        <a:pt x="690940" y="282125"/>
                        <a:pt x="690940" y="299758"/>
                      </a:cubicBezTo>
                      <a:cubicBezTo>
                        <a:pt x="690940" y="324577"/>
                        <a:pt x="718723" y="344581"/>
                        <a:pt x="752951" y="344581"/>
                      </a:cubicBezTo>
                      <a:lnTo>
                        <a:pt x="576623" y="344581"/>
                      </a:lnTo>
                      <a:cubicBezTo>
                        <a:pt x="559509" y="344581"/>
                        <a:pt x="543950" y="339543"/>
                        <a:pt x="532763" y="331467"/>
                      </a:cubicBezTo>
                      <a:cubicBezTo>
                        <a:pt x="521502" y="323318"/>
                        <a:pt x="514612" y="312130"/>
                        <a:pt x="514612" y="299758"/>
                      </a:cubicBezTo>
                      <a:cubicBezTo>
                        <a:pt x="514612" y="274939"/>
                        <a:pt x="542394" y="254935"/>
                        <a:pt x="576623" y="254935"/>
                      </a:cubicBezTo>
                      <a:lnTo>
                        <a:pt x="792292" y="254935"/>
                      </a:lnTo>
                      <a:cubicBezTo>
                        <a:pt x="812740" y="247600"/>
                        <a:pt x="826742" y="232412"/>
                        <a:pt x="826742" y="214780"/>
                      </a:cubicBezTo>
                      <a:cubicBezTo>
                        <a:pt x="826742" y="197147"/>
                        <a:pt x="812666" y="182033"/>
                        <a:pt x="792292" y="174624"/>
                      </a:cubicBezTo>
                      <a:lnTo>
                        <a:pt x="62011" y="174624"/>
                      </a:lnTo>
                      <a:cubicBezTo>
                        <a:pt x="44897" y="174624"/>
                        <a:pt x="29339" y="169586"/>
                        <a:pt x="18151" y="161511"/>
                      </a:cubicBezTo>
                      <a:cubicBezTo>
                        <a:pt x="6890" y="153361"/>
                        <a:pt x="0" y="142174"/>
                        <a:pt x="0" y="129801"/>
                      </a:cubicBezTo>
                      <a:cubicBezTo>
                        <a:pt x="0" y="105723"/>
                        <a:pt x="26153" y="86164"/>
                        <a:pt x="58974" y="85052"/>
                      </a:cubicBezTo>
                      <a:lnTo>
                        <a:pt x="58974" y="85052"/>
                      </a:lnTo>
                      <a:cubicBezTo>
                        <a:pt x="58974" y="85052"/>
                        <a:pt x="490163" y="84978"/>
                        <a:pt x="490163" y="84978"/>
                      </a:cubicBezTo>
                      <a:cubicBezTo>
                        <a:pt x="510611" y="77644"/>
                        <a:pt x="524613" y="62456"/>
                        <a:pt x="524613" y="44823"/>
                      </a:cubicBezTo>
                      <a:cubicBezTo>
                        <a:pt x="524613" y="27190"/>
                        <a:pt x="510537" y="12076"/>
                        <a:pt x="490163" y="4668"/>
                      </a:cubicBezTo>
                      <a:lnTo>
                        <a:pt x="247749" y="4668"/>
                      </a:lnTo>
                      <a:lnTo>
                        <a:pt x="247749" y="0"/>
                      </a:lnTo>
                      <a:lnTo>
                        <a:pt x="247749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74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cxnSp>
              <p:nvCxnSpPr>
                <p:cNvPr id="60" name="Line1">
                  <a:extLst>
                    <a:ext uri="{FF2B5EF4-FFF2-40B4-BE49-F238E27FC236}">
                      <a16:creationId id="{011CBB4C-1798-0471-F49D-5621968232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28652" y="2628555"/>
                  <a:ext cx="2754973" cy="0"/>
                </a:xfrm>
                <a:prstGeom prst="line">
                  <a:avLst/>
                </a:prstGeom>
                <a:ln w="6350">
                  <a:solidFill>
                    <a:schemeClr val="accent1">
                      <a:alpha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7" name="Text4">
                <a:extLst>
                  <a:ext uri="{FF2B5EF4-FFF2-40B4-BE49-F238E27FC236}">
                    <a16:creationId id="{BE8FAE34-F14F-DF1F-D415-2EEED1BD2D02}"/>
                  </a:ext>
                </a:extLst>
              </p:cNvPr>
              <p:cNvSpPr txBox="1"/>
              <p:nvPr/>
            </p:nvSpPr>
            <p:spPr>
              <a:xfrm>
                <a:off x="1341456" y="2421917"/>
                <a:ext cx="2633537" cy="1534336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提出国足未来发展的建议，包括青训体系优化与教练团队建设。</a:t>
                </a:r>
                <a:endParaRPr lang="en-US" dirty="0"/>
              </a:p>
            </p:txBody>
          </p:sp>
          <p:sp>
            <p:nvSpPr>
              <p:cNvPr id="58" name="Bullet4">
                <a:extLst>
                  <a:ext uri="{FF2B5EF4-FFF2-40B4-BE49-F238E27FC236}">
                    <a16:creationId id="{F13D03B5-E65B-3FB8-13AA-87ED620E523B}"/>
                  </a:ext>
                </a:extLst>
              </p:cNvPr>
              <p:cNvSpPr txBox="1"/>
              <p:nvPr/>
            </p:nvSpPr>
            <p:spPr>
              <a:xfrm>
                <a:off x="1341457" y="1947862"/>
                <a:ext cx="2633537" cy="42363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改进方向探讨</a:t>
                </a:r>
                <a:endParaRPr lang="en-US" dirty="0"/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1.3 国家队表现回顾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ce11b571-64e3-491e-9856-85c7d1563f16.source.5.zh-Hans.pptx">
            <a:extLst>
              <a:ext uri="{FF2B5EF4-FFF2-40B4-BE49-F238E27FC236}">
                <a16:creationId id="{D2000E3A-3B6D-DA66-0E37-03D072441630}"/>
              </a:ext>
            </a:extLst>
          </p:cNvPr>
          <p:cNvGrpSpPr/>
          <p:nvPr/>
        </p:nvGrpSpPr>
        <p:grpSpPr>
          <a:xfrm>
            <a:off x="660400" y="1130300"/>
            <a:ext cx="10858500" cy="5003800"/>
            <a:chOff x="660400" y="1130300"/>
            <a:chExt cx="10858500" cy="5003800"/>
          </a:xfrm>
        </p:grpSpPr>
        <p:sp>
          <p:nvSpPr>
            <p:cNvPr id="44" name="Title">
              <a:extLst>
                <a:ext uri="{FF2B5EF4-FFF2-40B4-BE49-F238E27FC236}">
                  <a16:creationId id="{C165079F-5FAF-2A5C-E726-AE7FBDE1295D}"/>
                </a:ext>
              </a:extLst>
            </p:cNvPr>
            <p:cNvSpPr txBox="1"/>
            <p:nvPr/>
          </p:nvSpPr>
          <p:spPr>
            <a:xfrm>
              <a:off x="660400" y="1130300"/>
              <a:ext cx="10858500" cy="477521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/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普通民众对足球的兴趣及支持程度</a:t>
              </a:r>
              <a:endParaRPr lang="en-US" dirty="0"/>
            </a:p>
          </p:txBody>
        </p:sp>
        <p:grpSp>
          <p:nvGrpSpPr>
            <p:cNvPr id="64" name="组合 63">
              <a:extLst>
                <a:ext uri="{FF2B5EF4-FFF2-40B4-BE49-F238E27FC236}">
                  <a16:creationId id="{677CFC3C-C7BA-B3AD-311F-553D427E02D6}"/>
                </a:ext>
              </a:extLst>
            </p:cNvPr>
            <p:cNvGrpSpPr/>
            <p:nvPr/>
          </p:nvGrpSpPr>
          <p:grpSpPr>
            <a:xfrm>
              <a:off x="660401" y="1836420"/>
              <a:ext cx="3728720" cy="1393190"/>
              <a:chOff x="1158302" y="1836420"/>
              <a:chExt cx="4302697" cy="1393190"/>
            </a:xfrm>
          </p:grpSpPr>
          <p:sp>
            <p:nvSpPr>
              <p:cNvPr id="90" name="Bullet1">
                <a:extLst>
                  <a:ext uri="{FF2B5EF4-FFF2-40B4-BE49-F238E27FC236}">
                    <a16:creationId id="{9DD183D0-E004-4D59-D28E-D0AB978676D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8302" y="1836420"/>
                <a:ext cx="4302697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marR="0" lvl="0" indent="0" algn="l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sz="1800" b="1" i="0" u="none" strike="noStrike" kern="1200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ea typeface="微软雅黑" panose="020B0503020204020204" pitchFamily="34" charset="-122"/>
                    <a:sym typeface="Arial" panose="020B0604020202020204" pitchFamily="34" charset="0"/>
                  </a:rPr>
                  <a:t>公众兴趣水平</a:t>
                </a:r>
                <a:endParaRPr lang="en-US" dirty="0"/>
              </a:p>
            </p:txBody>
          </p:sp>
          <p:sp>
            <p:nvSpPr>
              <p:cNvPr id="91" name="Text1">
                <a:extLst>
                  <a:ext uri="{FF2B5EF4-FFF2-40B4-BE49-F238E27FC236}">
                    <a16:creationId id="{63752AD5-DCE8-5FE9-8E2B-5F119166901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8302" y="2309081"/>
                <a:ext cx="4302697" cy="9205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分析民众对足球的兴趣程度及其影响因素。</a:t>
                </a:r>
                <a:endParaRPr lang="en-US" dirty="0"/>
              </a:p>
            </p:txBody>
          </p:sp>
        </p:grpSp>
        <p:grpSp>
          <p:nvGrpSpPr>
            <p:cNvPr id="65" name="组合 64">
              <a:extLst>
                <a:ext uri="{FF2B5EF4-FFF2-40B4-BE49-F238E27FC236}">
                  <a16:creationId id="{2F5DADD1-18DF-6EF2-7683-070EE402C2F7}"/>
                </a:ext>
              </a:extLst>
            </p:cNvPr>
            <p:cNvGrpSpPr/>
            <p:nvPr/>
          </p:nvGrpSpPr>
          <p:grpSpPr>
            <a:xfrm>
              <a:off x="660401" y="3288665"/>
              <a:ext cx="3728720" cy="1393190"/>
              <a:chOff x="1158302" y="1836420"/>
              <a:chExt cx="4302697" cy="1393190"/>
            </a:xfrm>
          </p:grpSpPr>
          <p:sp>
            <p:nvSpPr>
              <p:cNvPr id="88" name="Bullet2">
                <a:extLst>
                  <a:ext uri="{FF2B5EF4-FFF2-40B4-BE49-F238E27FC236}">
                    <a16:creationId id="{8B3B830D-9E95-976B-5D34-5C70D85F189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8302" y="1836420"/>
                <a:ext cx="4302697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marR="0" lvl="0" indent="0" algn="l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sz="1800" b="1" i="0" u="none" strike="noStrike" kern="1200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ea typeface="微软雅黑" panose="020B0503020204020204" pitchFamily="34" charset="-122"/>
                    <a:sym typeface="Arial" panose="020B0604020202020204" pitchFamily="34" charset="0"/>
                  </a:rPr>
                  <a:t>社区参与情况</a:t>
                </a:r>
                <a:endParaRPr lang="en-US" dirty="0"/>
              </a:p>
            </p:txBody>
          </p:sp>
          <p:sp>
            <p:nvSpPr>
              <p:cNvPr id="89" name="Text2">
                <a:extLst>
                  <a:ext uri="{FF2B5EF4-FFF2-40B4-BE49-F238E27FC236}">
                    <a16:creationId id="{C2870796-32DD-63A0-3DAB-A70AB960DAF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8302" y="2309081"/>
                <a:ext cx="4302697" cy="9205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探讨社区足球活动的开展及民众参与度。</a:t>
                </a:r>
                <a:endParaRPr lang="en-US" dirty="0"/>
              </a:p>
            </p:txBody>
          </p:sp>
        </p:grpSp>
        <p:grpSp>
          <p:nvGrpSpPr>
            <p:cNvPr id="66" name="组合 65">
              <a:extLst>
                <a:ext uri="{FF2B5EF4-FFF2-40B4-BE49-F238E27FC236}">
                  <a16:creationId id="{36160E54-0EE7-2147-E11C-31F627C47423}"/>
                </a:ext>
              </a:extLst>
            </p:cNvPr>
            <p:cNvGrpSpPr/>
            <p:nvPr/>
          </p:nvGrpSpPr>
          <p:grpSpPr>
            <a:xfrm>
              <a:off x="660401" y="4740910"/>
              <a:ext cx="3728720" cy="1393190"/>
              <a:chOff x="1158302" y="1836420"/>
              <a:chExt cx="4302697" cy="1393190"/>
            </a:xfrm>
          </p:grpSpPr>
          <p:sp>
            <p:nvSpPr>
              <p:cNvPr id="76" name="Bullet3">
                <a:extLst>
                  <a:ext uri="{FF2B5EF4-FFF2-40B4-BE49-F238E27FC236}">
                    <a16:creationId id="{EC289CF9-92E1-C83D-2F04-4C9ECF9EE8A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8302" y="1836420"/>
                <a:ext cx="4302697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marR="0" lvl="0" indent="0" algn="l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sz="1800" b="1" i="0" u="none" strike="noStrike" kern="1200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ea typeface="微软雅黑" panose="020B0503020204020204" pitchFamily="34" charset="-122"/>
                    <a:sym typeface="Arial" panose="020B0604020202020204" pitchFamily="34" charset="0"/>
                  </a:rPr>
                  <a:t>青少年参与趋势</a:t>
                </a:r>
                <a:endParaRPr lang="en-US" dirty="0"/>
              </a:p>
            </p:txBody>
          </p:sp>
          <p:sp>
            <p:nvSpPr>
              <p:cNvPr id="87" name="Text3">
                <a:extLst>
                  <a:ext uri="{FF2B5EF4-FFF2-40B4-BE49-F238E27FC236}">
                    <a16:creationId id="{B8B95831-4EFA-1FC0-4BAE-9EE6491AC74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8302" y="2309081"/>
                <a:ext cx="4302697" cy="9205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研究青少年足球参与现状及未来发展趋势。</a:t>
                </a:r>
                <a:endParaRPr lang="en-US" dirty="0"/>
              </a:p>
            </p:txBody>
          </p:sp>
        </p:grpSp>
        <p:grpSp>
          <p:nvGrpSpPr>
            <p:cNvPr id="67" name="组合 66">
              <a:extLst>
                <a:ext uri="{FF2B5EF4-FFF2-40B4-BE49-F238E27FC236}">
                  <a16:creationId id="{266CC94C-70ED-469F-9335-A55BFD454DB2}"/>
                </a:ext>
              </a:extLst>
            </p:cNvPr>
            <p:cNvGrpSpPr/>
            <p:nvPr/>
          </p:nvGrpSpPr>
          <p:grpSpPr>
            <a:xfrm>
              <a:off x="7790180" y="1836420"/>
              <a:ext cx="3728720" cy="1393190"/>
              <a:chOff x="1158302" y="1836420"/>
              <a:chExt cx="4302697" cy="1393190"/>
            </a:xfrm>
          </p:grpSpPr>
          <p:sp>
            <p:nvSpPr>
              <p:cNvPr id="74" name="Bullet4">
                <a:extLst>
                  <a:ext uri="{FF2B5EF4-FFF2-40B4-BE49-F238E27FC236}">
                    <a16:creationId id="{973951EF-40F0-7299-6CB8-79F84DBC0D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8302" y="1836420"/>
                <a:ext cx="4302697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marR="0" lvl="0" indent="0" algn="l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sz="1800" b="1" i="0" u="none" strike="noStrike" kern="1200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ea typeface="微软雅黑" panose="020B0503020204020204" pitchFamily="34" charset="-122"/>
                    <a:sym typeface="Arial" panose="020B0604020202020204" pitchFamily="34" charset="0"/>
                  </a:rPr>
                  <a:t>媒体影响力分析</a:t>
                </a:r>
                <a:endParaRPr lang="en-US" dirty="0"/>
              </a:p>
            </p:txBody>
          </p:sp>
          <p:sp>
            <p:nvSpPr>
              <p:cNvPr id="75" name="Text4">
                <a:extLst>
                  <a:ext uri="{FF2B5EF4-FFF2-40B4-BE49-F238E27FC236}">
                    <a16:creationId id="{2D4CC55E-6489-4A9E-0727-4B3B9DA5128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8302" y="2309081"/>
                <a:ext cx="4302697" cy="9205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考察媒体对提升公众足球兴趣的作用与效果。</a:t>
                </a:r>
                <a:endParaRPr lang="en-US" dirty="0"/>
              </a:p>
            </p:txBody>
          </p:sp>
        </p:grpSp>
        <p:grpSp>
          <p:nvGrpSpPr>
            <p:cNvPr id="68" name="组合 67">
              <a:extLst>
                <a:ext uri="{FF2B5EF4-FFF2-40B4-BE49-F238E27FC236}">
                  <a16:creationId id="{DB312032-A58D-0326-AF69-BDCC837AFC02}"/>
                </a:ext>
              </a:extLst>
            </p:cNvPr>
            <p:cNvGrpSpPr/>
            <p:nvPr/>
          </p:nvGrpSpPr>
          <p:grpSpPr>
            <a:xfrm>
              <a:off x="7790180" y="3288665"/>
              <a:ext cx="3728720" cy="2845434"/>
              <a:chOff x="1158302" y="1836420"/>
              <a:chExt cx="4302697" cy="2845434"/>
            </a:xfrm>
          </p:grpSpPr>
          <p:sp>
            <p:nvSpPr>
              <p:cNvPr id="72" name="Bullet5">
                <a:extLst>
                  <a:ext uri="{FF2B5EF4-FFF2-40B4-BE49-F238E27FC236}">
                    <a16:creationId id="{A1CB9D23-98A1-2E11-0FA4-AB80FC36389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8302" y="1836420"/>
                <a:ext cx="4302697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marR="0" lvl="0" indent="0" algn="l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sz="1800" b="1" i="0" u="none" strike="noStrike" kern="1200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ea typeface="微软雅黑" panose="020B0503020204020204" pitchFamily="34" charset="-122"/>
                    <a:sym typeface="Arial" panose="020B0604020202020204" pitchFamily="34" charset="0"/>
                  </a:rPr>
                  <a:t>政策支持效果</a:t>
                </a:r>
                <a:endParaRPr lang="en-US" dirty="0"/>
              </a:p>
            </p:txBody>
          </p:sp>
          <p:sp>
            <p:nvSpPr>
              <p:cNvPr id="73" name="Text5">
                <a:extLst>
                  <a:ext uri="{FF2B5EF4-FFF2-40B4-BE49-F238E27FC236}">
                    <a16:creationId id="{3CD8B120-7DEC-B8CC-761B-E630C64951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8302" y="2309080"/>
                <a:ext cx="4302697" cy="23727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评估政策对促进群众足球参与的支持作用。</a:t>
                </a:r>
                <a:endParaRPr lang="en-US" dirty="0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id="{3F760F1F-4117-1DEC-A834-C9770AD3D10A}"/>
                </a:ext>
              </a:extLst>
            </p:cNvPr>
            <p:cNvGrpSpPr/>
            <p:nvPr/>
          </p:nvGrpSpPr>
          <p:grpSpPr>
            <a:xfrm>
              <a:off x="4493332" y="2387599"/>
              <a:ext cx="3192638" cy="3216499"/>
              <a:chOff x="4493332" y="2387599"/>
              <a:chExt cx="3192638" cy="3216499"/>
            </a:xfrm>
          </p:grpSpPr>
          <p:grpSp>
            <p:nvGrpSpPr>
              <p:cNvPr id="2" name="îṡ1íḑe">
                <a:extLst>
                  <a:ext uri="{FF2B5EF4-FFF2-40B4-BE49-F238E27FC236}">
                    <a16:creationId id="{F00892BA-B910-9FAF-B2B2-E4D7B502D493}"/>
                  </a:ext>
                </a:extLst>
              </p:cNvPr>
              <p:cNvGrpSpPr/>
              <p:nvPr/>
            </p:nvGrpSpPr>
            <p:grpSpPr>
              <a:xfrm>
                <a:off x="4493332" y="2387599"/>
                <a:ext cx="3192638" cy="2774423"/>
                <a:chOff x="3880826" y="1697410"/>
                <a:chExt cx="4430349" cy="3850004"/>
              </a:xfrm>
            </p:grpSpPr>
            <p:sp>
              <p:nvSpPr>
                <p:cNvPr id="3" name="íŝľíďê">
                  <a:extLst>
                    <a:ext uri="{FF2B5EF4-FFF2-40B4-BE49-F238E27FC236}">
                      <a16:creationId id="{43A2657D-61D6-1AEB-F7FE-6AADBC4CA6BA}"/>
                    </a:ext>
                  </a:extLst>
                </p:cNvPr>
                <p:cNvSpPr/>
                <p:nvPr/>
              </p:nvSpPr>
              <p:spPr bwMode="auto">
                <a:xfrm>
                  <a:off x="3880826" y="3114333"/>
                  <a:ext cx="4428160" cy="2433081"/>
                </a:xfrm>
                <a:custGeom>
                  <a:avLst/>
                  <a:gdLst>
                    <a:gd name="T0" fmla="*/ 559 w 2022"/>
                    <a:gd name="T1" fmla="*/ 783 h 1111"/>
                    <a:gd name="T2" fmla="*/ 1009 w 2022"/>
                    <a:gd name="T3" fmla="*/ 0 h 1111"/>
                    <a:gd name="T4" fmla="*/ 0 w 2022"/>
                    <a:gd name="T5" fmla="*/ 1111 h 1111"/>
                    <a:gd name="T6" fmla="*/ 2022 w 2022"/>
                    <a:gd name="T7" fmla="*/ 1111 h 1111"/>
                    <a:gd name="T8" fmla="*/ 559 w 2022"/>
                    <a:gd name="T9" fmla="*/ 783 h 1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22" h="1111">
                      <a:moveTo>
                        <a:pt x="559" y="783"/>
                      </a:moveTo>
                      <a:lnTo>
                        <a:pt x="1009" y="0"/>
                      </a:lnTo>
                      <a:lnTo>
                        <a:pt x="0" y="1111"/>
                      </a:lnTo>
                      <a:lnTo>
                        <a:pt x="2022" y="1111"/>
                      </a:lnTo>
                      <a:lnTo>
                        <a:pt x="559" y="783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28575">
                  <a:solidFill>
                    <a:schemeClr val="bg1"/>
                  </a:solidFill>
                </a:ln>
              </p:spPr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" name="ïṩ1îḑê">
                  <a:extLst>
                    <a:ext uri="{FF2B5EF4-FFF2-40B4-BE49-F238E27FC236}">
                      <a16:creationId id="{C617C430-E8CE-55AC-C562-C56173EAAD43}"/>
                    </a:ext>
                  </a:extLst>
                </p:cNvPr>
                <p:cNvSpPr/>
                <p:nvPr/>
              </p:nvSpPr>
              <p:spPr bwMode="auto">
                <a:xfrm>
                  <a:off x="5105029" y="1697410"/>
                  <a:ext cx="3206146" cy="3850004"/>
                </a:xfrm>
                <a:custGeom>
                  <a:avLst/>
                  <a:gdLst>
                    <a:gd name="T0" fmla="*/ 904 w 1464"/>
                    <a:gd name="T1" fmla="*/ 1430 h 1758"/>
                    <a:gd name="T2" fmla="*/ 0 w 1464"/>
                    <a:gd name="T3" fmla="*/ 1430 h 1758"/>
                    <a:gd name="T4" fmla="*/ 1464 w 1464"/>
                    <a:gd name="T5" fmla="*/ 1758 h 1758"/>
                    <a:gd name="T6" fmla="*/ 449 w 1464"/>
                    <a:gd name="T7" fmla="*/ 0 h 1758"/>
                    <a:gd name="T8" fmla="*/ 904 w 1464"/>
                    <a:gd name="T9" fmla="*/ 1430 h 17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4" h="1758">
                      <a:moveTo>
                        <a:pt x="904" y="1430"/>
                      </a:moveTo>
                      <a:lnTo>
                        <a:pt x="0" y="1430"/>
                      </a:lnTo>
                      <a:lnTo>
                        <a:pt x="1464" y="1758"/>
                      </a:lnTo>
                      <a:lnTo>
                        <a:pt x="449" y="0"/>
                      </a:lnTo>
                      <a:lnTo>
                        <a:pt x="904" y="143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28575">
                  <a:solidFill>
                    <a:schemeClr val="bg1"/>
                  </a:solidFill>
                </a:ln>
              </p:spPr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" name="ïṧḻîḑe">
                  <a:extLst>
                    <a:ext uri="{FF2B5EF4-FFF2-40B4-BE49-F238E27FC236}">
                      <a16:creationId id="{7C94B75C-9DAF-3BB4-5785-218097DAC869}"/>
                    </a:ext>
                  </a:extLst>
                </p:cNvPr>
                <p:cNvSpPr/>
                <p:nvPr/>
              </p:nvSpPr>
              <p:spPr bwMode="auto">
                <a:xfrm>
                  <a:off x="3880826" y="1697410"/>
                  <a:ext cx="3203956" cy="3850004"/>
                </a:xfrm>
                <a:custGeom>
                  <a:avLst/>
                  <a:gdLst>
                    <a:gd name="T0" fmla="*/ 1009 w 1463"/>
                    <a:gd name="T1" fmla="*/ 647 h 1758"/>
                    <a:gd name="T2" fmla="*/ 1463 w 1463"/>
                    <a:gd name="T3" fmla="*/ 1430 h 1758"/>
                    <a:gd name="T4" fmla="*/ 1008 w 1463"/>
                    <a:gd name="T5" fmla="*/ 0 h 1758"/>
                    <a:gd name="T6" fmla="*/ 0 w 1463"/>
                    <a:gd name="T7" fmla="*/ 1758 h 1758"/>
                    <a:gd name="T8" fmla="*/ 1009 w 1463"/>
                    <a:gd name="T9" fmla="*/ 647 h 17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3" h="1758">
                      <a:moveTo>
                        <a:pt x="1009" y="647"/>
                      </a:moveTo>
                      <a:lnTo>
                        <a:pt x="1463" y="1430"/>
                      </a:lnTo>
                      <a:lnTo>
                        <a:pt x="1008" y="0"/>
                      </a:lnTo>
                      <a:lnTo>
                        <a:pt x="0" y="1758"/>
                      </a:lnTo>
                      <a:lnTo>
                        <a:pt x="1009" y="64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28575">
                  <a:solidFill>
                    <a:schemeClr val="bg1"/>
                  </a:solidFill>
                </a:ln>
              </p:spPr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id="{DC660233-2C73-2849-457E-1C501CF8DC69}"/>
                  </a:ext>
                </a:extLst>
              </p:cNvPr>
              <p:cNvGrpSpPr/>
              <p:nvPr/>
            </p:nvGrpSpPr>
            <p:grpSpPr>
              <a:xfrm>
                <a:off x="4837123" y="3348706"/>
                <a:ext cx="736567" cy="736472"/>
                <a:chOff x="7745423" y="1883126"/>
                <a:chExt cx="736567" cy="736472"/>
              </a:xfrm>
            </p:grpSpPr>
            <p:sp>
              <p:nvSpPr>
                <p:cNvPr id="7" name="íṥlïḍê">
                  <a:extLst>
                    <a:ext uri="{FF2B5EF4-FFF2-40B4-BE49-F238E27FC236}">
                      <a16:creationId id="{5ACD0BE9-CB97-912E-C9C0-C83A6BCE8A35}"/>
                    </a:ext>
                  </a:extLst>
                </p:cNvPr>
                <p:cNvSpPr/>
                <p:nvPr/>
              </p:nvSpPr>
              <p:spPr>
                <a:xfrm>
                  <a:off x="7745423" y="1883126"/>
                  <a:ext cx="736567" cy="73647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chemeClr val="accent1">
                      <a:alpha val="50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1400" b="1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" name="îšlíḍé">
                  <a:extLst>
                    <a:ext uri="{FF2B5EF4-FFF2-40B4-BE49-F238E27FC236}">
                      <a16:creationId id="{5140FAF8-7336-A4CB-66B7-C470B9C38283}"/>
                    </a:ext>
                  </a:extLst>
                </p:cNvPr>
                <p:cNvSpPr/>
                <p:nvPr/>
              </p:nvSpPr>
              <p:spPr bwMode="auto">
                <a:xfrm>
                  <a:off x="7947013" y="2096274"/>
                  <a:ext cx="333388" cy="310176"/>
                </a:xfrm>
                <a:custGeom>
                  <a:avLst/>
                  <a:gdLst/>
                  <a:ahLst/>
                  <a:cxnLst>
                    <a:cxn ang="0">
                      <a:pos x="13" y="39"/>
                    </a:cxn>
                    <a:cxn ang="0">
                      <a:pos x="8" y="39"/>
                    </a:cxn>
                    <a:cxn ang="0">
                      <a:pos x="0" y="33"/>
                    </a:cxn>
                    <a:cxn ang="0">
                      <a:pos x="5" y="19"/>
                    </a:cxn>
                    <a:cxn ang="0">
                      <a:pos x="15" y="22"/>
                    </a:cxn>
                    <a:cxn ang="0">
                      <a:pos x="20" y="21"/>
                    </a:cxn>
                    <a:cxn ang="0">
                      <a:pos x="20" y="24"/>
                    </a:cxn>
                    <a:cxn ang="0">
                      <a:pos x="23" y="34"/>
                    </a:cxn>
                    <a:cxn ang="0">
                      <a:pos x="13" y="39"/>
                    </a:cxn>
                    <a:cxn ang="0">
                      <a:pos x="15" y="19"/>
                    </a:cxn>
                    <a:cxn ang="0">
                      <a:pos x="5" y="9"/>
                    </a:cxn>
                    <a:cxn ang="0">
                      <a:pos x="15" y="0"/>
                    </a:cxn>
                    <a:cxn ang="0">
                      <a:pos x="25" y="9"/>
                    </a:cxn>
                    <a:cxn ang="0">
                      <a:pos x="15" y="19"/>
                    </a:cxn>
                    <a:cxn ang="0">
                      <a:pos x="53" y="68"/>
                    </a:cxn>
                    <a:cxn ang="0">
                      <a:pos x="20" y="68"/>
                    </a:cxn>
                    <a:cxn ang="0">
                      <a:pos x="10" y="58"/>
                    </a:cxn>
                    <a:cxn ang="0">
                      <a:pos x="23" y="36"/>
                    </a:cxn>
                    <a:cxn ang="0">
                      <a:pos x="37" y="41"/>
                    </a:cxn>
                    <a:cxn ang="0">
                      <a:pos x="50" y="36"/>
                    </a:cxn>
                    <a:cxn ang="0">
                      <a:pos x="64" y="58"/>
                    </a:cxn>
                    <a:cxn ang="0">
                      <a:pos x="53" y="68"/>
                    </a:cxn>
                    <a:cxn ang="0">
                      <a:pos x="37" y="39"/>
                    </a:cxn>
                    <a:cxn ang="0">
                      <a:pos x="22" y="24"/>
                    </a:cxn>
                    <a:cxn ang="0">
                      <a:pos x="37" y="9"/>
                    </a:cxn>
                    <a:cxn ang="0">
                      <a:pos x="51" y="24"/>
                    </a:cxn>
                    <a:cxn ang="0">
                      <a:pos x="37" y="39"/>
                    </a:cxn>
                    <a:cxn ang="0">
                      <a:pos x="59" y="19"/>
                    </a:cxn>
                    <a:cxn ang="0">
                      <a:pos x="49" y="9"/>
                    </a:cxn>
                    <a:cxn ang="0">
                      <a:pos x="59" y="0"/>
                    </a:cxn>
                    <a:cxn ang="0">
                      <a:pos x="68" y="9"/>
                    </a:cxn>
                    <a:cxn ang="0">
                      <a:pos x="59" y="19"/>
                    </a:cxn>
                    <a:cxn ang="0">
                      <a:pos x="66" y="39"/>
                    </a:cxn>
                    <a:cxn ang="0">
                      <a:pos x="61" y="39"/>
                    </a:cxn>
                    <a:cxn ang="0">
                      <a:pos x="51" y="34"/>
                    </a:cxn>
                    <a:cxn ang="0">
                      <a:pos x="54" y="24"/>
                    </a:cxn>
                    <a:cxn ang="0">
                      <a:pos x="54" y="21"/>
                    </a:cxn>
                    <a:cxn ang="0">
                      <a:pos x="59" y="22"/>
                    </a:cxn>
                    <a:cxn ang="0">
                      <a:pos x="69" y="19"/>
                    </a:cxn>
                    <a:cxn ang="0">
                      <a:pos x="73" y="33"/>
                    </a:cxn>
                    <a:cxn ang="0">
                      <a:pos x="66" y="39"/>
                    </a:cxn>
                  </a:cxnLst>
                  <a:rect l="0" t="0" r="r" b="b"/>
                  <a:pathLst>
                    <a:path w="73" h="68">
                      <a:moveTo>
                        <a:pt x="13" y="39"/>
                      </a:move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4" y="39"/>
                        <a:pt x="0" y="37"/>
                        <a:pt x="0" y="33"/>
                      </a:cubicBezTo>
                      <a:cubicBezTo>
                        <a:pt x="0" y="29"/>
                        <a:pt x="0" y="19"/>
                        <a:pt x="5" y="19"/>
                      </a:cubicBezTo>
                      <a:cubicBezTo>
                        <a:pt x="6" y="19"/>
                        <a:pt x="10" y="22"/>
                        <a:pt x="15" y="22"/>
                      </a:cubicBezTo>
                      <a:cubicBezTo>
                        <a:pt x="17" y="22"/>
                        <a:pt x="18" y="22"/>
                        <a:pt x="20" y="21"/>
                      </a:cubicBezTo>
                      <a:cubicBezTo>
                        <a:pt x="20" y="22"/>
                        <a:pt x="20" y="23"/>
                        <a:pt x="20" y="24"/>
                      </a:cubicBezTo>
                      <a:cubicBezTo>
                        <a:pt x="20" y="27"/>
                        <a:pt x="21" y="31"/>
                        <a:pt x="23" y="34"/>
                      </a:cubicBezTo>
                      <a:cubicBezTo>
                        <a:pt x="19" y="34"/>
                        <a:pt x="15" y="36"/>
                        <a:pt x="13" y="39"/>
                      </a:cubicBezTo>
                      <a:close/>
                      <a:moveTo>
                        <a:pt x="15" y="19"/>
                      </a:moveTo>
                      <a:cubicBezTo>
                        <a:pt x="10" y="19"/>
                        <a:pt x="5" y="15"/>
                        <a:pt x="5" y="9"/>
                      </a:cubicBezTo>
                      <a:cubicBezTo>
                        <a:pt x="5" y="4"/>
                        <a:pt x="10" y="0"/>
                        <a:pt x="15" y="0"/>
                      </a:cubicBezTo>
                      <a:cubicBezTo>
                        <a:pt x="20" y="0"/>
                        <a:pt x="25" y="4"/>
                        <a:pt x="25" y="9"/>
                      </a:cubicBezTo>
                      <a:cubicBezTo>
                        <a:pt x="25" y="15"/>
                        <a:pt x="20" y="19"/>
                        <a:pt x="15" y="19"/>
                      </a:cubicBezTo>
                      <a:close/>
                      <a:moveTo>
                        <a:pt x="53" y="68"/>
                      </a:move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14" y="68"/>
                        <a:pt x="10" y="64"/>
                        <a:pt x="10" y="58"/>
                      </a:cubicBezTo>
                      <a:cubicBezTo>
                        <a:pt x="10" y="49"/>
                        <a:pt x="12" y="36"/>
                        <a:pt x="23" y="36"/>
                      </a:cubicBezTo>
                      <a:cubicBezTo>
                        <a:pt x="25" y="36"/>
                        <a:pt x="29" y="41"/>
                        <a:pt x="37" y="41"/>
                      </a:cubicBezTo>
                      <a:cubicBezTo>
                        <a:pt x="44" y="41"/>
                        <a:pt x="49" y="36"/>
                        <a:pt x="50" y="36"/>
                      </a:cubicBezTo>
                      <a:cubicBezTo>
                        <a:pt x="62" y="36"/>
                        <a:pt x="64" y="49"/>
                        <a:pt x="64" y="58"/>
                      </a:cubicBezTo>
                      <a:cubicBezTo>
                        <a:pt x="64" y="64"/>
                        <a:pt x="60" y="68"/>
                        <a:pt x="53" y="68"/>
                      </a:cubicBezTo>
                      <a:close/>
                      <a:moveTo>
                        <a:pt x="37" y="39"/>
                      </a:moveTo>
                      <a:cubicBezTo>
                        <a:pt x="29" y="39"/>
                        <a:pt x="22" y="32"/>
                        <a:pt x="22" y="24"/>
                      </a:cubicBezTo>
                      <a:cubicBezTo>
                        <a:pt x="22" y="16"/>
                        <a:pt x="29" y="9"/>
                        <a:pt x="37" y="9"/>
                      </a:cubicBezTo>
                      <a:cubicBezTo>
                        <a:pt x="45" y="9"/>
                        <a:pt x="51" y="16"/>
                        <a:pt x="51" y="24"/>
                      </a:cubicBezTo>
                      <a:cubicBezTo>
                        <a:pt x="51" y="32"/>
                        <a:pt x="45" y="39"/>
                        <a:pt x="37" y="39"/>
                      </a:cubicBezTo>
                      <a:close/>
                      <a:moveTo>
                        <a:pt x="59" y="19"/>
                      </a:moveTo>
                      <a:cubicBezTo>
                        <a:pt x="53" y="19"/>
                        <a:pt x="49" y="15"/>
                        <a:pt x="49" y="9"/>
                      </a:cubicBezTo>
                      <a:cubicBezTo>
                        <a:pt x="49" y="4"/>
                        <a:pt x="53" y="0"/>
                        <a:pt x="59" y="0"/>
                      </a:cubicBezTo>
                      <a:cubicBezTo>
                        <a:pt x="64" y="0"/>
                        <a:pt x="68" y="4"/>
                        <a:pt x="68" y="9"/>
                      </a:cubicBezTo>
                      <a:cubicBezTo>
                        <a:pt x="68" y="15"/>
                        <a:pt x="64" y="19"/>
                        <a:pt x="59" y="19"/>
                      </a:cubicBezTo>
                      <a:close/>
                      <a:moveTo>
                        <a:pt x="66" y="39"/>
                      </a:moveTo>
                      <a:cubicBezTo>
                        <a:pt x="61" y="39"/>
                        <a:pt x="61" y="39"/>
                        <a:pt x="61" y="39"/>
                      </a:cubicBezTo>
                      <a:cubicBezTo>
                        <a:pt x="58" y="36"/>
                        <a:pt x="55" y="34"/>
                        <a:pt x="51" y="34"/>
                      </a:cubicBezTo>
                      <a:cubicBezTo>
                        <a:pt x="53" y="31"/>
                        <a:pt x="54" y="27"/>
                        <a:pt x="54" y="24"/>
                      </a:cubicBezTo>
                      <a:cubicBezTo>
                        <a:pt x="54" y="23"/>
                        <a:pt x="54" y="22"/>
                        <a:pt x="54" y="21"/>
                      </a:cubicBezTo>
                      <a:cubicBezTo>
                        <a:pt x="55" y="22"/>
                        <a:pt x="57" y="22"/>
                        <a:pt x="59" y="22"/>
                      </a:cubicBezTo>
                      <a:cubicBezTo>
                        <a:pt x="64" y="22"/>
                        <a:pt x="68" y="19"/>
                        <a:pt x="69" y="19"/>
                      </a:cubicBezTo>
                      <a:cubicBezTo>
                        <a:pt x="73" y="19"/>
                        <a:pt x="73" y="29"/>
                        <a:pt x="73" y="33"/>
                      </a:cubicBezTo>
                      <a:cubicBezTo>
                        <a:pt x="73" y="37"/>
                        <a:pt x="70" y="39"/>
                        <a:pt x="66" y="3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" name="组合 8">
                <a:extLst>
                  <a:ext uri="{FF2B5EF4-FFF2-40B4-BE49-F238E27FC236}">
                    <a16:creationId id="{95F3A1E9-8917-5ED9-7342-52B77B83D69B}"/>
                  </a:ext>
                </a:extLst>
              </p:cNvPr>
              <p:cNvGrpSpPr/>
              <p:nvPr/>
            </p:nvGrpSpPr>
            <p:grpSpPr>
              <a:xfrm>
                <a:off x="6615123" y="3348706"/>
                <a:ext cx="736567" cy="736472"/>
                <a:chOff x="7745423" y="1883126"/>
                <a:chExt cx="736567" cy="736472"/>
              </a:xfrm>
            </p:grpSpPr>
            <p:sp>
              <p:nvSpPr>
                <p:cNvPr id="10" name="íṥlïḍê">
                  <a:extLst>
                    <a:ext uri="{FF2B5EF4-FFF2-40B4-BE49-F238E27FC236}">
                      <a16:creationId id="{8C156AFA-6EC2-EBAB-84AC-E8400FEAE5A3}"/>
                    </a:ext>
                  </a:extLst>
                </p:cNvPr>
                <p:cNvSpPr/>
                <p:nvPr/>
              </p:nvSpPr>
              <p:spPr>
                <a:xfrm>
                  <a:off x="7745423" y="1883126"/>
                  <a:ext cx="736567" cy="73647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chemeClr val="accent1">
                      <a:alpha val="50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1400" b="1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" name="îšlíḍé">
                  <a:extLst>
                    <a:ext uri="{FF2B5EF4-FFF2-40B4-BE49-F238E27FC236}">
                      <a16:creationId id="{7BAB6178-53BC-382B-9FE9-B8EE6D8E8720}"/>
                    </a:ext>
                  </a:extLst>
                </p:cNvPr>
                <p:cNvSpPr/>
                <p:nvPr/>
              </p:nvSpPr>
              <p:spPr bwMode="auto">
                <a:xfrm>
                  <a:off x="7947013" y="2093626"/>
                  <a:ext cx="333388" cy="315470"/>
                </a:xfrm>
                <a:custGeom>
                  <a:avLst/>
                  <a:gdLst>
                    <a:gd name="T0" fmla="*/ 9262 w 13528"/>
                    <a:gd name="T1" fmla="*/ 11863 h 12800"/>
                    <a:gd name="T2" fmla="*/ 9262 w 13528"/>
                    <a:gd name="T3" fmla="*/ 728 h 12800"/>
                    <a:gd name="T4" fmla="*/ 8429 w 13528"/>
                    <a:gd name="T5" fmla="*/ 0 h 12800"/>
                    <a:gd name="T6" fmla="*/ 1769 w 13528"/>
                    <a:gd name="T7" fmla="*/ 0 h 12800"/>
                    <a:gd name="T8" fmla="*/ 1145 w 13528"/>
                    <a:gd name="T9" fmla="*/ 313 h 12800"/>
                    <a:gd name="T10" fmla="*/ 937 w 13528"/>
                    <a:gd name="T11" fmla="*/ 937 h 12800"/>
                    <a:gd name="T12" fmla="*/ 937 w 13528"/>
                    <a:gd name="T13" fmla="*/ 11967 h 12800"/>
                    <a:gd name="T14" fmla="*/ 417 w 13528"/>
                    <a:gd name="T15" fmla="*/ 11967 h 12800"/>
                    <a:gd name="T16" fmla="*/ 104 w 13528"/>
                    <a:gd name="T17" fmla="*/ 12280 h 12800"/>
                    <a:gd name="T18" fmla="*/ 208 w 13528"/>
                    <a:gd name="T19" fmla="*/ 12696 h 12800"/>
                    <a:gd name="T20" fmla="*/ 624 w 13528"/>
                    <a:gd name="T21" fmla="*/ 12800 h 12800"/>
                    <a:gd name="T22" fmla="*/ 13111 w 13528"/>
                    <a:gd name="T23" fmla="*/ 12800 h 12800"/>
                    <a:gd name="T24" fmla="*/ 13424 w 13528"/>
                    <a:gd name="T25" fmla="*/ 12487 h 12800"/>
                    <a:gd name="T26" fmla="*/ 13111 w 13528"/>
                    <a:gd name="T27" fmla="*/ 11967 h 12800"/>
                    <a:gd name="T28" fmla="*/ 12695 w 13528"/>
                    <a:gd name="T29" fmla="*/ 11967 h 12800"/>
                    <a:gd name="T30" fmla="*/ 12695 w 13528"/>
                    <a:gd name="T31" fmla="*/ 4996 h 12800"/>
                    <a:gd name="T32" fmla="*/ 12071 w 13528"/>
                    <a:gd name="T33" fmla="*/ 4372 h 12800"/>
                    <a:gd name="T34" fmla="*/ 10197 w 13528"/>
                    <a:gd name="T35" fmla="*/ 4372 h 12800"/>
                    <a:gd name="T36" fmla="*/ 10197 w 13528"/>
                    <a:gd name="T37" fmla="*/ 11759 h 12800"/>
                    <a:gd name="T38" fmla="*/ 10093 w 13528"/>
                    <a:gd name="T39" fmla="*/ 11863 h 12800"/>
                    <a:gd name="T40" fmla="*/ 9262 w 13528"/>
                    <a:gd name="T41" fmla="*/ 11863 h 12800"/>
                    <a:gd name="T42" fmla="*/ 3435 w 13528"/>
                    <a:gd name="T43" fmla="*/ 5203 h 12800"/>
                    <a:gd name="T44" fmla="*/ 3435 w 13528"/>
                    <a:gd name="T45" fmla="*/ 4370 h 12800"/>
                    <a:gd name="T46" fmla="*/ 6764 w 13528"/>
                    <a:gd name="T47" fmla="*/ 4370 h 12800"/>
                    <a:gd name="T48" fmla="*/ 6764 w 13528"/>
                    <a:gd name="T49" fmla="*/ 5203 h 12800"/>
                    <a:gd name="T50" fmla="*/ 3435 w 13528"/>
                    <a:gd name="T51" fmla="*/ 5203 h 12800"/>
                    <a:gd name="T52" fmla="*/ 3435 w 13528"/>
                    <a:gd name="T53" fmla="*/ 9678 h 12800"/>
                    <a:gd name="T54" fmla="*/ 3435 w 13528"/>
                    <a:gd name="T55" fmla="*/ 8845 h 12800"/>
                    <a:gd name="T56" fmla="*/ 6764 w 13528"/>
                    <a:gd name="T57" fmla="*/ 8845 h 12800"/>
                    <a:gd name="T58" fmla="*/ 6764 w 13528"/>
                    <a:gd name="T59" fmla="*/ 9678 h 12800"/>
                    <a:gd name="T60" fmla="*/ 3435 w 13528"/>
                    <a:gd name="T61" fmla="*/ 9678 h 12800"/>
                    <a:gd name="T62" fmla="*/ 3435 w 13528"/>
                    <a:gd name="T63" fmla="*/ 2185 h 12800"/>
                    <a:gd name="T64" fmla="*/ 6764 w 13528"/>
                    <a:gd name="T65" fmla="*/ 2185 h 12800"/>
                    <a:gd name="T66" fmla="*/ 6764 w 13528"/>
                    <a:gd name="T67" fmla="*/ 3018 h 12800"/>
                    <a:gd name="T68" fmla="*/ 3642 w 13528"/>
                    <a:gd name="T69" fmla="*/ 3018 h 12800"/>
                    <a:gd name="T70" fmla="*/ 3539 w 13528"/>
                    <a:gd name="T71" fmla="*/ 2914 h 12800"/>
                    <a:gd name="T72" fmla="*/ 3435 w 13528"/>
                    <a:gd name="T73" fmla="*/ 2185 h 12800"/>
                    <a:gd name="T74" fmla="*/ 3435 w 13528"/>
                    <a:gd name="T75" fmla="*/ 6660 h 12800"/>
                    <a:gd name="T76" fmla="*/ 6764 w 13528"/>
                    <a:gd name="T77" fmla="*/ 6660 h 12800"/>
                    <a:gd name="T78" fmla="*/ 6764 w 13528"/>
                    <a:gd name="T79" fmla="*/ 7493 h 12800"/>
                    <a:gd name="T80" fmla="*/ 3435 w 13528"/>
                    <a:gd name="T81" fmla="*/ 7493 h 12800"/>
                    <a:gd name="T82" fmla="*/ 3435 w 13528"/>
                    <a:gd name="T83" fmla="*/ 6660 h 12800"/>
                    <a:gd name="T84" fmla="*/ 3435 w 13528"/>
                    <a:gd name="T85" fmla="*/ 6660 h 128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3528" h="12800">
                      <a:moveTo>
                        <a:pt x="9262" y="11863"/>
                      </a:moveTo>
                      <a:lnTo>
                        <a:pt x="9262" y="728"/>
                      </a:lnTo>
                      <a:cubicBezTo>
                        <a:pt x="9262" y="311"/>
                        <a:pt x="8845" y="0"/>
                        <a:pt x="8429" y="0"/>
                      </a:cubicBezTo>
                      <a:lnTo>
                        <a:pt x="1769" y="0"/>
                      </a:lnTo>
                      <a:cubicBezTo>
                        <a:pt x="1456" y="0"/>
                        <a:pt x="1248" y="104"/>
                        <a:pt x="1145" y="313"/>
                      </a:cubicBezTo>
                      <a:cubicBezTo>
                        <a:pt x="937" y="520"/>
                        <a:pt x="937" y="730"/>
                        <a:pt x="937" y="937"/>
                      </a:cubicBezTo>
                      <a:lnTo>
                        <a:pt x="937" y="11967"/>
                      </a:lnTo>
                      <a:lnTo>
                        <a:pt x="417" y="11967"/>
                      </a:lnTo>
                      <a:cubicBezTo>
                        <a:pt x="210" y="11967"/>
                        <a:pt x="104" y="12070"/>
                        <a:pt x="104" y="12280"/>
                      </a:cubicBezTo>
                      <a:cubicBezTo>
                        <a:pt x="0" y="12487"/>
                        <a:pt x="104" y="12593"/>
                        <a:pt x="208" y="12696"/>
                      </a:cubicBezTo>
                      <a:cubicBezTo>
                        <a:pt x="311" y="12800"/>
                        <a:pt x="415" y="12800"/>
                        <a:pt x="624" y="12800"/>
                      </a:cubicBezTo>
                      <a:lnTo>
                        <a:pt x="13111" y="12800"/>
                      </a:lnTo>
                      <a:cubicBezTo>
                        <a:pt x="13319" y="12800"/>
                        <a:pt x="13424" y="12696"/>
                        <a:pt x="13424" y="12487"/>
                      </a:cubicBezTo>
                      <a:cubicBezTo>
                        <a:pt x="13528" y="12280"/>
                        <a:pt x="13321" y="11967"/>
                        <a:pt x="13111" y="11967"/>
                      </a:cubicBezTo>
                      <a:lnTo>
                        <a:pt x="12695" y="11967"/>
                      </a:lnTo>
                      <a:lnTo>
                        <a:pt x="12695" y="4996"/>
                      </a:lnTo>
                      <a:cubicBezTo>
                        <a:pt x="12695" y="4579"/>
                        <a:pt x="12487" y="4372"/>
                        <a:pt x="12071" y="4372"/>
                      </a:cubicBezTo>
                      <a:lnTo>
                        <a:pt x="10197" y="4372"/>
                      </a:lnTo>
                      <a:lnTo>
                        <a:pt x="10197" y="11759"/>
                      </a:lnTo>
                      <a:lnTo>
                        <a:pt x="10093" y="11863"/>
                      </a:lnTo>
                      <a:lnTo>
                        <a:pt x="9262" y="11863"/>
                      </a:lnTo>
                      <a:close/>
                      <a:moveTo>
                        <a:pt x="3435" y="5203"/>
                      </a:moveTo>
                      <a:lnTo>
                        <a:pt x="3435" y="4370"/>
                      </a:lnTo>
                      <a:lnTo>
                        <a:pt x="6764" y="4370"/>
                      </a:lnTo>
                      <a:lnTo>
                        <a:pt x="6764" y="5203"/>
                      </a:lnTo>
                      <a:lnTo>
                        <a:pt x="3435" y="5203"/>
                      </a:lnTo>
                      <a:close/>
                      <a:moveTo>
                        <a:pt x="3435" y="9678"/>
                      </a:moveTo>
                      <a:lnTo>
                        <a:pt x="3435" y="8845"/>
                      </a:lnTo>
                      <a:lnTo>
                        <a:pt x="6764" y="8845"/>
                      </a:lnTo>
                      <a:lnTo>
                        <a:pt x="6764" y="9678"/>
                      </a:lnTo>
                      <a:lnTo>
                        <a:pt x="3435" y="9678"/>
                      </a:lnTo>
                      <a:close/>
                      <a:moveTo>
                        <a:pt x="3435" y="2185"/>
                      </a:moveTo>
                      <a:lnTo>
                        <a:pt x="6764" y="2185"/>
                      </a:lnTo>
                      <a:lnTo>
                        <a:pt x="6764" y="3018"/>
                      </a:lnTo>
                      <a:lnTo>
                        <a:pt x="3642" y="3018"/>
                      </a:lnTo>
                      <a:cubicBezTo>
                        <a:pt x="3539" y="3018"/>
                        <a:pt x="3539" y="3018"/>
                        <a:pt x="3539" y="2914"/>
                      </a:cubicBezTo>
                      <a:cubicBezTo>
                        <a:pt x="3435" y="2601"/>
                        <a:pt x="3435" y="2394"/>
                        <a:pt x="3435" y="2185"/>
                      </a:cubicBezTo>
                      <a:close/>
                      <a:moveTo>
                        <a:pt x="3435" y="6660"/>
                      </a:moveTo>
                      <a:lnTo>
                        <a:pt x="6764" y="6660"/>
                      </a:lnTo>
                      <a:lnTo>
                        <a:pt x="6764" y="7493"/>
                      </a:lnTo>
                      <a:lnTo>
                        <a:pt x="3435" y="7493"/>
                      </a:lnTo>
                      <a:lnTo>
                        <a:pt x="3435" y="6660"/>
                      </a:lnTo>
                      <a:close/>
                      <a:moveTo>
                        <a:pt x="3435" y="6660"/>
                      </a:move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id="{5B10ADD9-1008-4C6A-0B87-4D3907FB19E8}"/>
                  </a:ext>
                </a:extLst>
              </p:cNvPr>
              <p:cNvGrpSpPr/>
              <p:nvPr/>
            </p:nvGrpSpPr>
            <p:grpSpPr>
              <a:xfrm>
                <a:off x="5726123" y="4867626"/>
                <a:ext cx="736567" cy="736472"/>
                <a:chOff x="7745423" y="1883126"/>
                <a:chExt cx="736567" cy="736472"/>
              </a:xfrm>
            </p:grpSpPr>
            <p:sp>
              <p:nvSpPr>
                <p:cNvPr id="13" name="íṥlïḍê">
                  <a:extLst>
                    <a:ext uri="{FF2B5EF4-FFF2-40B4-BE49-F238E27FC236}">
                      <a16:creationId id="{7C963759-56B2-8F1E-25DC-70E385CA4322}"/>
                    </a:ext>
                  </a:extLst>
                </p:cNvPr>
                <p:cNvSpPr/>
                <p:nvPr/>
              </p:nvSpPr>
              <p:spPr>
                <a:xfrm>
                  <a:off x="7745423" y="1883126"/>
                  <a:ext cx="736567" cy="73647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chemeClr val="accent1">
                      <a:alpha val="50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1400" b="1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" name="îšlíḍé">
                  <a:extLst>
                    <a:ext uri="{FF2B5EF4-FFF2-40B4-BE49-F238E27FC236}">
                      <a16:creationId id="{79E23BD0-F00E-0256-C40C-81B5C8950767}"/>
                    </a:ext>
                  </a:extLst>
                </p:cNvPr>
                <p:cNvSpPr/>
                <p:nvPr/>
              </p:nvSpPr>
              <p:spPr bwMode="auto">
                <a:xfrm>
                  <a:off x="7974817" y="2084668"/>
                  <a:ext cx="277778" cy="333388"/>
                </a:xfrm>
                <a:custGeom>
                  <a:avLst/>
                  <a:gdLst>
                    <a:gd name="T0" fmla="*/ 9600 w 10667"/>
                    <a:gd name="T1" fmla="*/ 12800 h 12800"/>
                    <a:gd name="T2" fmla="*/ 1067 w 10667"/>
                    <a:gd name="T3" fmla="*/ 12800 h 12800"/>
                    <a:gd name="T4" fmla="*/ 312 w 10667"/>
                    <a:gd name="T5" fmla="*/ 12488 h 12800"/>
                    <a:gd name="T6" fmla="*/ 0 w 10667"/>
                    <a:gd name="T7" fmla="*/ 11733 h 12800"/>
                    <a:gd name="T8" fmla="*/ 0 w 10667"/>
                    <a:gd name="T9" fmla="*/ 1067 h 12800"/>
                    <a:gd name="T10" fmla="*/ 1067 w 10667"/>
                    <a:gd name="T11" fmla="*/ 0 h 12800"/>
                    <a:gd name="T12" fmla="*/ 9600 w 10667"/>
                    <a:gd name="T13" fmla="*/ 0 h 12800"/>
                    <a:gd name="T14" fmla="*/ 10354 w 10667"/>
                    <a:gd name="T15" fmla="*/ 313 h 12800"/>
                    <a:gd name="T16" fmla="*/ 10667 w 10667"/>
                    <a:gd name="T17" fmla="*/ 1067 h 12800"/>
                    <a:gd name="T18" fmla="*/ 10667 w 10667"/>
                    <a:gd name="T19" fmla="*/ 11734 h 12800"/>
                    <a:gd name="T20" fmla="*/ 9600 w 10667"/>
                    <a:gd name="T21" fmla="*/ 12800 h 12800"/>
                    <a:gd name="T22" fmla="*/ 1333 w 10667"/>
                    <a:gd name="T23" fmla="*/ 9600 h 12800"/>
                    <a:gd name="T24" fmla="*/ 1865 w 10667"/>
                    <a:gd name="T25" fmla="*/ 10133 h 12800"/>
                    <a:gd name="T26" fmla="*/ 5598 w 10667"/>
                    <a:gd name="T27" fmla="*/ 10133 h 12800"/>
                    <a:gd name="T28" fmla="*/ 6131 w 10667"/>
                    <a:gd name="T29" fmla="*/ 9600 h 12800"/>
                    <a:gd name="T30" fmla="*/ 6131 w 10667"/>
                    <a:gd name="T31" fmla="*/ 9067 h 12800"/>
                    <a:gd name="T32" fmla="*/ 5598 w 10667"/>
                    <a:gd name="T33" fmla="*/ 8534 h 12800"/>
                    <a:gd name="T34" fmla="*/ 1867 w 10667"/>
                    <a:gd name="T35" fmla="*/ 8534 h 12800"/>
                    <a:gd name="T36" fmla="*/ 1334 w 10667"/>
                    <a:gd name="T37" fmla="*/ 9067 h 12800"/>
                    <a:gd name="T38" fmla="*/ 1334 w 10667"/>
                    <a:gd name="T39" fmla="*/ 9600 h 12800"/>
                    <a:gd name="T40" fmla="*/ 1333 w 10667"/>
                    <a:gd name="T41" fmla="*/ 9600 h 12800"/>
                    <a:gd name="T42" fmla="*/ 1333 w 10667"/>
                    <a:gd name="T43" fmla="*/ 6667 h 12800"/>
                    <a:gd name="T44" fmla="*/ 1865 w 10667"/>
                    <a:gd name="T45" fmla="*/ 7200 h 12800"/>
                    <a:gd name="T46" fmla="*/ 5598 w 10667"/>
                    <a:gd name="T47" fmla="*/ 7200 h 12800"/>
                    <a:gd name="T48" fmla="*/ 6131 w 10667"/>
                    <a:gd name="T49" fmla="*/ 6667 h 12800"/>
                    <a:gd name="T50" fmla="*/ 6131 w 10667"/>
                    <a:gd name="T51" fmla="*/ 6134 h 12800"/>
                    <a:gd name="T52" fmla="*/ 5598 w 10667"/>
                    <a:gd name="T53" fmla="*/ 5602 h 12800"/>
                    <a:gd name="T54" fmla="*/ 1867 w 10667"/>
                    <a:gd name="T55" fmla="*/ 5602 h 12800"/>
                    <a:gd name="T56" fmla="*/ 1334 w 10667"/>
                    <a:gd name="T57" fmla="*/ 6134 h 12800"/>
                    <a:gd name="T58" fmla="*/ 1334 w 10667"/>
                    <a:gd name="T59" fmla="*/ 6667 h 12800"/>
                    <a:gd name="T60" fmla="*/ 1333 w 10667"/>
                    <a:gd name="T61" fmla="*/ 6667 h 12800"/>
                    <a:gd name="T62" fmla="*/ 7733 w 10667"/>
                    <a:gd name="T63" fmla="*/ 3200 h 12800"/>
                    <a:gd name="T64" fmla="*/ 7200 w 10667"/>
                    <a:gd name="T65" fmla="*/ 2667 h 12800"/>
                    <a:gd name="T66" fmla="*/ 1867 w 10667"/>
                    <a:gd name="T67" fmla="*/ 2667 h 12800"/>
                    <a:gd name="T68" fmla="*/ 1333 w 10667"/>
                    <a:gd name="T69" fmla="*/ 3200 h 12800"/>
                    <a:gd name="T70" fmla="*/ 1333 w 10667"/>
                    <a:gd name="T71" fmla="*/ 3733 h 12800"/>
                    <a:gd name="T72" fmla="*/ 1865 w 10667"/>
                    <a:gd name="T73" fmla="*/ 4266 h 12800"/>
                    <a:gd name="T74" fmla="*/ 7198 w 10667"/>
                    <a:gd name="T75" fmla="*/ 4266 h 12800"/>
                    <a:gd name="T76" fmla="*/ 7731 w 10667"/>
                    <a:gd name="T77" fmla="*/ 3733 h 12800"/>
                    <a:gd name="T78" fmla="*/ 7731 w 10667"/>
                    <a:gd name="T79" fmla="*/ 3200 h 12800"/>
                    <a:gd name="T80" fmla="*/ 7733 w 10667"/>
                    <a:gd name="T81" fmla="*/ 3200 h 12800"/>
                    <a:gd name="T82" fmla="*/ 10133 w 10667"/>
                    <a:gd name="T83" fmla="*/ 3200 h 12800"/>
                    <a:gd name="T84" fmla="*/ 9600 w 10667"/>
                    <a:gd name="T85" fmla="*/ 2667 h 12800"/>
                    <a:gd name="T86" fmla="*/ 9067 w 10667"/>
                    <a:gd name="T87" fmla="*/ 2667 h 12800"/>
                    <a:gd name="T88" fmla="*/ 8534 w 10667"/>
                    <a:gd name="T89" fmla="*/ 3200 h 12800"/>
                    <a:gd name="T90" fmla="*/ 8534 w 10667"/>
                    <a:gd name="T91" fmla="*/ 3733 h 12800"/>
                    <a:gd name="T92" fmla="*/ 10134 w 10667"/>
                    <a:gd name="T93" fmla="*/ 3733 h 12800"/>
                    <a:gd name="T94" fmla="*/ 10134 w 10667"/>
                    <a:gd name="T95" fmla="*/ 3200 h 12800"/>
                    <a:gd name="T96" fmla="*/ 10133 w 10667"/>
                    <a:gd name="T97" fmla="*/ 3200 h 12800"/>
                    <a:gd name="T98" fmla="*/ 10133 w 10667"/>
                    <a:gd name="T99" fmla="*/ 4000 h 12800"/>
                    <a:gd name="T100" fmla="*/ 8533 w 10667"/>
                    <a:gd name="T101" fmla="*/ 4000 h 12800"/>
                    <a:gd name="T102" fmla="*/ 8533 w 10667"/>
                    <a:gd name="T103" fmla="*/ 8797 h 12800"/>
                    <a:gd name="T104" fmla="*/ 8529 w 10667"/>
                    <a:gd name="T105" fmla="*/ 8797 h 12800"/>
                    <a:gd name="T106" fmla="*/ 9331 w 10667"/>
                    <a:gd name="T107" fmla="*/ 10400 h 12800"/>
                    <a:gd name="T108" fmla="*/ 10131 w 10667"/>
                    <a:gd name="T109" fmla="*/ 8800 h 12800"/>
                    <a:gd name="T110" fmla="*/ 10133 w 10667"/>
                    <a:gd name="T111" fmla="*/ 8800 h 12800"/>
                    <a:gd name="T112" fmla="*/ 10133 w 10667"/>
                    <a:gd name="T113" fmla="*/ 4000 h 12800"/>
                    <a:gd name="T114" fmla="*/ 10133 w 10667"/>
                    <a:gd name="T115" fmla="*/ 4000 h 128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667" h="12800">
                      <a:moveTo>
                        <a:pt x="9600" y="12800"/>
                      </a:moveTo>
                      <a:lnTo>
                        <a:pt x="1067" y="12800"/>
                      </a:lnTo>
                      <a:cubicBezTo>
                        <a:pt x="784" y="12800"/>
                        <a:pt x="512" y="12688"/>
                        <a:pt x="312" y="12488"/>
                      </a:cubicBezTo>
                      <a:cubicBezTo>
                        <a:pt x="112" y="12288"/>
                        <a:pt x="0" y="12016"/>
                        <a:pt x="0" y="11733"/>
                      </a:cubicBezTo>
                      <a:lnTo>
                        <a:pt x="0" y="1067"/>
                      </a:lnTo>
                      <a:cubicBezTo>
                        <a:pt x="0" y="478"/>
                        <a:pt x="478" y="0"/>
                        <a:pt x="1067" y="0"/>
                      </a:cubicBezTo>
                      <a:lnTo>
                        <a:pt x="9600" y="0"/>
                      </a:lnTo>
                      <a:cubicBezTo>
                        <a:pt x="9883" y="0"/>
                        <a:pt x="10154" y="113"/>
                        <a:pt x="10354" y="313"/>
                      </a:cubicBezTo>
                      <a:cubicBezTo>
                        <a:pt x="10554" y="513"/>
                        <a:pt x="10667" y="784"/>
                        <a:pt x="10667" y="1067"/>
                      </a:cubicBezTo>
                      <a:lnTo>
                        <a:pt x="10667" y="11734"/>
                      </a:lnTo>
                      <a:cubicBezTo>
                        <a:pt x="10667" y="12322"/>
                        <a:pt x="10189" y="12800"/>
                        <a:pt x="9600" y="12800"/>
                      </a:cubicBezTo>
                      <a:close/>
                      <a:moveTo>
                        <a:pt x="1333" y="9600"/>
                      </a:moveTo>
                      <a:cubicBezTo>
                        <a:pt x="1333" y="9895"/>
                        <a:pt x="1572" y="10133"/>
                        <a:pt x="1865" y="10133"/>
                      </a:cubicBezTo>
                      <a:lnTo>
                        <a:pt x="5598" y="10133"/>
                      </a:lnTo>
                      <a:cubicBezTo>
                        <a:pt x="5893" y="10133"/>
                        <a:pt x="6131" y="9894"/>
                        <a:pt x="6131" y="9600"/>
                      </a:cubicBezTo>
                      <a:lnTo>
                        <a:pt x="6131" y="9067"/>
                      </a:lnTo>
                      <a:cubicBezTo>
                        <a:pt x="6131" y="8772"/>
                        <a:pt x="5892" y="8534"/>
                        <a:pt x="5598" y="8534"/>
                      </a:cubicBezTo>
                      <a:lnTo>
                        <a:pt x="1867" y="8534"/>
                      </a:lnTo>
                      <a:cubicBezTo>
                        <a:pt x="1573" y="8534"/>
                        <a:pt x="1334" y="8773"/>
                        <a:pt x="1334" y="9067"/>
                      </a:cubicBezTo>
                      <a:lnTo>
                        <a:pt x="1334" y="9600"/>
                      </a:lnTo>
                      <a:lnTo>
                        <a:pt x="1333" y="9600"/>
                      </a:lnTo>
                      <a:close/>
                      <a:moveTo>
                        <a:pt x="1333" y="6667"/>
                      </a:moveTo>
                      <a:cubicBezTo>
                        <a:pt x="1333" y="6963"/>
                        <a:pt x="1572" y="7200"/>
                        <a:pt x="1865" y="7200"/>
                      </a:cubicBezTo>
                      <a:lnTo>
                        <a:pt x="5598" y="7200"/>
                      </a:lnTo>
                      <a:cubicBezTo>
                        <a:pt x="5893" y="7200"/>
                        <a:pt x="6131" y="6961"/>
                        <a:pt x="6131" y="6667"/>
                      </a:cubicBezTo>
                      <a:lnTo>
                        <a:pt x="6131" y="6134"/>
                      </a:lnTo>
                      <a:cubicBezTo>
                        <a:pt x="6131" y="5839"/>
                        <a:pt x="5892" y="5602"/>
                        <a:pt x="5598" y="5602"/>
                      </a:cubicBezTo>
                      <a:lnTo>
                        <a:pt x="1867" y="5602"/>
                      </a:lnTo>
                      <a:cubicBezTo>
                        <a:pt x="1573" y="5602"/>
                        <a:pt x="1334" y="5841"/>
                        <a:pt x="1334" y="6134"/>
                      </a:cubicBezTo>
                      <a:lnTo>
                        <a:pt x="1334" y="6667"/>
                      </a:lnTo>
                      <a:lnTo>
                        <a:pt x="1333" y="6667"/>
                      </a:lnTo>
                      <a:close/>
                      <a:moveTo>
                        <a:pt x="7733" y="3200"/>
                      </a:moveTo>
                      <a:cubicBezTo>
                        <a:pt x="7733" y="2905"/>
                        <a:pt x="7493" y="2667"/>
                        <a:pt x="7200" y="2667"/>
                      </a:cubicBezTo>
                      <a:lnTo>
                        <a:pt x="1867" y="2667"/>
                      </a:lnTo>
                      <a:cubicBezTo>
                        <a:pt x="1572" y="2667"/>
                        <a:pt x="1333" y="2905"/>
                        <a:pt x="1333" y="3200"/>
                      </a:cubicBezTo>
                      <a:lnTo>
                        <a:pt x="1333" y="3733"/>
                      </a:lnTo>
                      <a:cubicBezTo>
                        <a:pt x="1333" y="4028"/>
                        <a:pt x="1572" y="4266"/>
                        <a:pt x="1865" y="4266"/>
                      </a:cubicBezTo>
                      <a:lnTo>
                        <a:pt x="7198" y="4266"/>
                      </a:lnTo>
                      <a:cubicBezTo>
                        <a:pt x="7493" y="4266"/>
                        <a:pt x="7731" y="4027"/>
                        <a:pt x="7731" y="3733"/>
                      </a:cubicBezTo>
                      <a:lnTo>
                        <a:pt x="7731" y="3200"/>
                      </a:lnTo>
                      <a:lnTo>
                        <a:pt x="7733" y="3200"/>
                      </a:lnTo>
                      <a:close/>
                      <a:moveTo>
                        <a:pt x="10133" y="3200"/>
                      </a:moveTo>
                      <a:cubicBezTo>
                        <a:pt x="10133" y="2905"/>
                        <a:pt x="9893" y="2667"/>
                        <a:pt x="9600" y="2667"/>
                      </a:cubicBezTo>
                      <a:lnTo>
                        <a:pt x="9067" y="2667"/>
                      </a:lnTo>
                      <a:cubicBezTo>
                        <a:pt x="8772" y="2667"/>
                        <a:pt x="8534" y="2906"/>
                        <a:pt x="8534" y="3200"/>
                      </a:cubicBezTo>
                      <a:lnTo>
                        <a:pt x="8534" y="3733"/>
                      </a:lnTo>
                      <a:lnTo>
                        <a:pt x="10134" y="3733"/>
                      </a:lnTo>
                      <a:lnTo>
                        <a:pt x="10134" y="3200"/>
                      </a:lnTo>
                      <a:lnTo>
                        <a:pt x="10133" y="3200"/>
                      </a:lnTo>
                      <a:close/>
                      <a:moveTo>
                        <a:pt x="10133" y="4000"/>
                      </a:moveTo>
                      <a:lnTo>
                        <a:pt x="8533" y="4000"/>
                      </a:lnTo>
                      <a:lnTo>
                        <a:pt x="8533" y="8797"/>
                      </a:lnTo>
                      <a:lnTo>
                        <a:pt x="8529" y="8797"/>
                      </a:lnTo>
                      <a:lnTo>
                        <a:pt x="9331" y="10400"/>
                      </a:lnTo>
                      <a:lnTo>
                        <a:pt x="10131" y="8800"/>
                      </a:lnTo>
                      <a:lnTo>
                        <a:pt x="10133" y="8800"/>
                      </a:lnTo>
                      <a:lnTo>
                        <a:pt x="10133" y="4000"/>
                      </a:lnTo>
                      <a:close/>
                      <a:moveTo>
                        <a:pt x="10133" y="4000"/>
                      </a:move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1.4 群众基础与参与度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2. 2025年发展目标与规划</a:t>
            </a:r>
            <a:endParaRPr lang="en-US" dirty="0"/>
          </a:p>
        </p:txBody>
      </p:sp>
      <p:sp>
        <p:nvSpPr>
          <p:cNvPr id="3" name="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设定明确目标，推动中国足球全面发展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a16="http://schemas.microsoft.com/office/drawing/2014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3e05fe77-c08a-419e-b737-7a38070afb84.source.6.zh-Hans.pptx">
            <a:extLst>
              <a:ext uri="{FF2B5EF4-FFF2-40B4-BE49-F238E27FC236}">
                <a16:creationId id="{95EFC5C9-03CF-5519-F1D7-D1DEC1987DFA}"/>
              </a:ext>
            </a:extLst>
          </p:cNvPr>
          <p:cNvGrpSpPr/>
          <p:nvPr/>
        </p:nvGrpSpPr>
        <p:grpSpPr>
          <a:xfrm>
            <a:off x="0" y="1130300"/>
            <a:ext cx="12192000" cy="5727700"/>
            <a:chOff x="0" y="1130300"/>
            <a:chExt cx="12192000" cy="5727700"/>
          </a:xfrm>
        </p:grpSpPr>
        <p:sp>
          <p:nvSpPr>
            <p:cNvPr id="46" name="PictureMisc1">
              <a:extLst>
                <a:ext uri="{FF2B5EF4-FFF2-40B4-BE49-F238E27FC236}">
                  <a16:creationId id="{FCF1436D-6471-903C-A2FB-AB8B1DA691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5257800"/>
              <a:ext cx="12192000" cy="1600200"/>
            </a:xfrm>
            <a:custGeom>
              <a:avLst/>
              <a:gdLst>
                <a:gd name="connsiteX0" fmla="*/ 0 w 12192000"/>
                <a:gd name="connsiteY0" fmla="*/ 0 h 1600200"/>
                <a:gd name="connsiteX1" fmla="*/ 12192000 w 12192000"/>
                <a:gd name="connsiteY1" fmla="*/ 0 h 1600200"/>
                <a:gd name="connsiteX2" fmla="*/ 12192000 w 12192000"/>
                <a:gd name="connsiteY2" fmla="*/ 1600200 h 1600200"/>
                <a:gd name="connsiteX3" fmla="*/ 0 w 12192000"/>
                <a:gd name="connsiteY3" fmla="*/ 1600200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1600200">
                  <a:moveTo>
                    <a:pt x="0" y="0"/>
                  </a:moveTo>
                  <a:lnTo>
                    <a:pt x="12192000" y="0"/>
                  </a:lnTo>
                  <a:lnTo>
                    <a:pt x="12192000" y="1600200"/>
                  </a:lnTo>
                  <a:lnTo>
                    <a:pt x="0" y="1600200"/>
                  </a:lnTo>
                  <a:close/>
                </a:path>
              </a:pathLst>
            </a:custGeom>
            <a:blipFill>
              <a:blip r:embed="rId4"/>
              <a:stretch>
                <a:fillRect l="0" t="-163500" r="0" b="-163500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Title">
              <a:extLst>
                <a:ext uri="{FF2B5EF4-FFF2-40B4-BE49-F238E27FC236}">
                  <a16:creationId id="{85B3F3ED-C429-7740-FAF0-7C424516D014}"/>
                </a:ext>
              </a:extLst>
            </p:cNvPr>
            <p:cNvSpPr txBox="1"/>
            <p:nvPr/>
          </p:nvSpPr>
          <p:spPr>
            <a:xfrm>
              <a:off x="660400" y="1130300"/>
              <a:ext cx="10858500" cy="609600"/>
            </a:xfrm>
            <a:prstGeom prst="rect">
              <a:avLst/>
            </a:prstGeom>
            <a:noFill/>
          </p:spPr>
          <p:txBody>
            <a:bodyPr vert="horz" wrap="square" rtlCol="0" anchor="ctr">
              <a:normAutofit/>
            </a:bodyPr>
            <a:lstStyle/>
            <a:p>
              <a:pPr/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引入高水平外援与教练，增强联赛吸引力</a:t>
              </a:r>
              <a:endParaRPr lang="en-US" dirty="0"/>
            </a:p>
          </p:txBody>
        </p:sp>
        <p:grpSp>
          <p:nvGrpSpPr>
            <p:cNvPr id="8" name="组合 7">
              <a:extLst>
                <a:ext uri="{FF2B5EF4-FFF2-40B4-BE49-F238E27FC236}">
                  <a16:creationId id="{917D3497-9DBB-7634-3878-F803750A6723}"/>
                </a:ext>
              </a:extLst>
            </p:cNvPr>
            <p:cNvGrpSpPr/>
            <p:nvPr/>
          </p:nvGrpSpPr>
          <p:grpSpPr>
            <a:xfrm>
              <a:off x="660400" y="1861110"/>
              <a:ext cx="3535363" cy="1706003"/>
              <a:chOff x="660399" y="2307159"/>
              <a:chExt cx="3535363" cy="1706003"/>
            </a:xfrm>
          </p:grpSpPr>
          <p:sp>
            <p:nvSpPr>
              <p:cNvPr id="13" name="ComponentBackground1">
                <a:extLst>
                  <a:ext uri="{FF2B5EF4-FFF2-40B4-BE49-F238E27FC236}">
                    <a16:creationId id="{99F18ACC-617E-EA83-24F8-A7FF58303681}"/>
                  </a:ext>
                </a:extLst>
              </p:cNvPr>
              <p:cNvSpPr/>
              <p:nvPr/>
            </p:nvSpPr>
            <p:spPr>
              <a:xfrm>
                <a:off x="660399" y="2307159"/>
                <a:ext cx="3535363" cy="1706003"/>
              </a:xfrm>
              <a:prstGeom prst="plaque">
                <a:avLst>
                  <a:gd name="adj" fmla="val 2834"/>
                </a:avLst>
              </a:prstGeom>
              <a:solidFill>
                <a:schemeClr val="bg1">
                  <a:alpha val="90000"/>
                </a:schemeClr>
              </a:solidFill>
              <a:ln w="6350" cap="rnd">
                <a:solidFill>
                  <a:schemeClr val="tx1">
                    <a:alpha val="50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Text1">
                <a:extLst>
                  <a:ext uri="{FF2B5EF4-FFF2-40B4-BE49-F238E27FC236}">
                    <a16:creationId id="{C5B44651-AA77-5769-2943-7C1967E07F52}"/>
                  </a:ext>
                </a:extLst>
              </p:cNvPr>
              <p:cNvSpPr txBox="1"/>
              <p:nvPr/>
            </p:nvSpPr>
            <p:spPr>
              <a:xfrm>
                <a:off x="758030" y="3036849"/>
                <a:ext cx="3338513" cy="92202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签约世界级球员，提升联赛整体水平和观赏性。</a:t>
                </a:r>
                <a:endParaRPr lang="en-US" dirty="0"/>
              </a:p>
            </p:txBody>
          </p:sp>
          <p:sp>
            <p:nvSpPr>
              <p:cNvPr id="25" name="Bullet1">
                <a:extLst>
                  <a:ext uri="{FF2B5EF4-FFF2-40B4-BE49-F238E27FC236}">
                    <a16:creationId id="{95C560A4-8C0F-DA7A-4B82-056A2FFD4C77}"/>
                  </a:ext>
                </a:extLst>
              </p:cNvPr>
              <p:cNvSpPr txBox="1"/>
              <p:nvPr/>
            </p:nvSpPr>
            <p:spPr>
              <a:xfrm>
                <a:off x="1360714" y="2371720"/>
                <a:ext cx="2737416" cy="58120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引进顶级外援</a:t>
                </a:r>
                <a:endParaRPr lang="en-US" dirty="0"/>
              </a:p>
            </p:txBody>
          </p:sp>
          <p:sp>
            <p:nvSpPr>
              <p:cNvPr id="26" name="Number1">
                <a:extLst>
                  <a:ext uri="{FF2B5EF4-FFF2-40B4-BE49-F238E27FC236}">
                    <a16:creationId id="{EA5F3A61-7DA8-7A51-84FB-7EEEA0B6C65F}"/>
                  </a:ext>
                </a:extLst>
              </p:cNvPr>
              <p:cNvSpPr txBox="1"/>
              <p:nvPr/>
            </p:nvSpPr>
            <p:spPr>
              <a:xfrm>
                <a:off x="762952" y="2371407"/>
                <a:ext cx="583200" cy="581519"/>
              </a:xfrm>
              <a:prstGeom prst="plaque">
                <a:avLst>
                  <a:gd name="adj" fmla="val 10115"/>
                </a:avLst>
              </a:prstGeom>
              <a:solidFill>
                <a:schemeClr val="accent1"/>
              </a:solidFill>
            </p:spPr>
            <p:txBody>
              <a:bodyPr wrap="none" rtlCol="0" anchor="ctr" anchorCtr="0">
                <a:normAutofit/>
              </a:bodyPr>
              <a:lstStyle>
                <a:defPPr>
                  <a:defRPr lang="zh-CN"/>
                </a:defPPr>
                <a:lvl1pPr>
                  <a:defRPr sz="4400" b="1">
                    <a:solidFill>
                      <a:schemeClr val="accent2"/>
                    </a:solidFill>
                    <a:effectLst>
                      <a:outerShdw blurRad="254000" dist="127000" algn="ctr" rotWithShape="0">
                        <a:schemeClr val="accent2">
                          <a:alpha val="40000"/>
                        </a:schemeClr>
                      </a:outerShdw>
                    </a:effectLst>
                  </a:defRPr>
                </a:lvl1pPr>
              </a:lstStyle>
              <a:p>
                <a:pPr algn="ctr"/>
                <a:r>
                  <a:rPr lang="en-US" altLang="zh-CN" sz="1600" dirty="0">
                    <a:solidFill>
                      <a:srgbClr val="FFFFFF"/>
                    </a:solidFill>
                    <a:effectLst>
                      <a:outerShdw blurRad="127000" dist="63500" dir="2700000" algn="tl" rotWithShape="0">
                        <a:schemeClr val="accent1">
                          <a:alpha val="40000"/>
                        </a:schemeClr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1</a:t>
                </a:r>
                <a:endParaRPr lang="zh-CN" altLang="en-US" sz="1600" dirty="0">
                  <a:solidFill>
                    <a:srgbClr val="FFFFFF"/>
                  </a:solidFill>
                  <a:effectLst>
                    <a:outerShdw blurRad="127000" dist="63500" dir="2700000" algn="tl" rotWithShape="0">
                      <a:schemeClr val="accent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3" name="组合 62">
              <a:extLst>
                <a:ext uri="{FF2B5EF4-FFF2-40B4-BE49-F238E27FC236}">
                  <a16:creationId id="{247EBCC7-68D4-FEA3-F8A4-0E4B1A080F11}"/>
                </a:ext>
              </a:extLst>
            </p:cNvPr>
            <p:cNvGrpSpPr/>
            <p:nvPr/>
          </p:nvGrpSpPr>
          <p:grpSpPr>
            <a:xfrm>
              <a:off x="4321969" y="1861110"/>
              <a:ext cx="3535363" cy="1706003"/>
              <a:chOff x="660399" y="2307159"/>
              <a:chExt cx="3535363" cy="1706003"/>
            </a:xfrm>
          </p:grpSpPr>
          <p:sp>
            <p:nvSpPr>
              <p:cNvPr id="64" name="ComponentBackground2">
                <a:extLst>
                  <a:ext uri="{FF2B5EF4-FFF2-40B4-BE49-F238E27FC236}">
                    <a16:creationId id="{394F3C7C-DA4F-FFC9-C484-08A320FAAE86}"/>
                  </a:ext>
                </a:extLst>
              </p:cNvPr>
              <p:cNvSpPr/>
              <p:nvPr/>
            </p:nvSpPr>
            <p:spPr>
              <a:xfrm>
                <a:off x="660399" y="2307159"/>
                <a:ext cx="3535363" cy="1706003"/>
              </a:xfrm>
              <a:prstGeom prst="plaque">
                <a:avLst>
                  <a:gd name="adj" fmla="val 2834"/>
                </a:avLst>
              </a:prstGeom>
              <a:solidFill>
                <a:schemeClr val="bg1">
                  <a:alpha val="90000"/>
                </a:schemeClr>
              </a:solidFill>
              <a:ln w="6350" cap="rnd">
                <a:solidFill>
                  <a:schemeClr val="tx1">
                    <a:alpha val="50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Text2">
                <a:extLst>
                  <a:ext uri="{FF2B5EF4-FFF2-40B4-BE49-F238E27FC236}">
                    <a16:creationId id="{4150F36A-CC02-2B28-1AAE-6AD68B2910CA}"/>
                  </a:ext>
                </a:extLst>
              </p:cNvPr>
              <p:cNvSpPr txBox="1"/>
              <p:nvPr/>
            </p:nvSpPr>
            <p:spPr>
              <a:xfrm>
                <a:off x="758030" y="3036849"/>
                <a:ext cx="3338513" cy="92202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邀请国际名帅，带来先进战术理念和管理经验。</a:t>
                </a:r>
                <a:endParaRPr lang="en-US" dirty="0"/>
              </a:p>
            </p:txBody>
          </p:sp>
          <p:sp>
            <p:nvSpPr>
              <p:cNvPr id="66" name="Bullet2">
                <a:extLst>
                  <a:ext uri="{FF2B5EF4-FFF2-40B4-BE49-F238E27FC236}">
                    <a16:creationId id="{776BC7FA-3A7C-0714-16E4-A42AE1D11796}"/>
                  </a:ext>
                </a:extLst>
              </p:cNvPr>
              <p:cNvSpPr txBox="1"/>
              <p:nvPr/>
            </p:nvSpPr>
            <p:spPr>
              <a:xfrm>
                <a:off x="1360714" y="2371720"/>
                <a:ext cx="2737416" cy="58120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聘请知名教练</a:t>
                </a:r>
                <a:endParaRPr lang="en-US" dirty="0"/>
              </a:p>
            </p:txBody>
          </p:sp>
          <p:sp>
            <p:nvSpPr>
              <p:cNvPr id="67" name="Number2">
                <a:extLst>
                  <a:ext uri="{FF2B5EF4-FFF2-40B4-BE49-F238E27FC236}">
                    <a16:creationId id="{6079AEDA-DBC1-A7DC-55A6-77F66B6DB67D}"/>
                  </a:ext>
                </a:extLst>
              </p:cNvPr>
              <p:cNvSpPr txBox="1"/>
              <p:nvPr/>
            </p:nvSpPr>
            <p:spPr>
              <a:xfrm>
                <a:off x="762952" y="2371407"/>
                <a:ext cx="583200" cy="581519"/>
              </a:xfrm>
              <a:prstGeom prst="plaque">
                <a:avLst>
                  <a:gd name="adj" fmla="val 10115"/>
                </a:avLst>
              </a:prstGeom>
              <a:solidFill>
                <a:schemeClr val="accent1"/>
              </a:solidFill>
            </p:spPr>
            <p:txBody>
              <a:bodyPr wrap="none" rtlCol="0" anchor="ctr" anchorCtr="0">
                <a:normAutofit/>
              </a:bodyPr>
              <a:lstStyle>
                <a:defPPr>
                  <a:defRPr lang="zh-CN"/>
                </a:defPPr>
                <a:lvl1pPr>
                  <a:defRPr sz="4400" b="1">
                    <a:solidFill>
                      <a:schemeClr val="accent2"/>
                    </a:solidFill>
                    <a:effectLst>
                      <a:outerShdw blurRad="254000" dist="127000" algn="ctr" rotWithShape="0">
                        <a:schemeClr val="accent2">
                          <a:alpha val="40000"/>
                        </a:schemeClr>
                      </a:outerShdw>
                    </a:effectLst>
                  </a:defRPr>
                </a:lvl1pPr>
              </a:lstStyle>
              <a:p>
                <a:pPr algn="ctr"/>
                <a:r>
                  <a:rPr lang="en-US" altLang="zh-CN" sz="1600" dirty="0">
                    <a:solidFill>
                      <a:srgbClr val="FFFFFF"/>
                    </a:solidFill>
                    <a:effectLst>
                      <a:outerShdw blurRad="127000" dist="63500" dir="2700000" algn="tl" rotWithShape="0">
                        <a:schemeClr val="accent1">
                          <a:alpha val="40000"/>
                        </a:schemeClr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2</a:t>
                </a:r>
                <a:endParaRPr lang="zh-CN" altLang="en-US" sz="1600" dirty="0">
                  <a:solidFill>
                    <a:srgbClr val="FFFFFF"/>
                  </a:solidFill>
                  <a:effectLst>
                    <a:outerShdw blurRad="127000" dist="63500" dir="2700000" algn="tl" rotWithShape="0">
                      <a:schemeClr val="accent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8" name="组合 67">
              <a:extLst>
                <a:ext uri="{FF2B5EF4-FFF2-40B4-BE49-F238E27FC236}">
                  <a16:creationId id="{E6EEA77F-BE82-4F94-5FA6-EAEE7DC74F4C}"/>
                </a:ext>
              </a:extLst>
            </p:cNvPr>
            <p:cNvGrpSpPr/>
            <p:nvPr/>
          </p:nvGrpSpPr>
          <p:grpSpPr>
            <a:xfrm>
              <a:off x="7983538" y="1861110"/>
              <a:ext cx="3535363" cy="1706003"/>
              <a:chOff x="660399" y="2307159"/>
              <a:chExt cx="3535363" cy="1706003"/>
            </a:xfrm>
          </p:grpSpPr>
          <p:sp>
            <p:nvSpPr>
              <p:cNvPr id="69" name="ComponentBackground3">
                <a:extLst>
                  <a:ext uri="{FF2B5EF4-FFF2-40B4-BE49-F238E27FC236}">
                    <a16:creationId id="{B1E4D4D7-2183-893E-4109-298B56D268F3}"/>
                  </a:ext>
                </a:extLst>
              </p:cNvPr>
              <p:cNvSpPr/>
              <p:nvPr/>
            </p:nvSpPr>
            <p:spPr>
              <a:xfrm>
                <a:off x="660399" y="2307159"/>
                <a:ext cx="3535363" cy="1706003"/>
              </a:xfrm>
              <a:prstGeom prst="plaque">
                <a:avLst>
                  <a:gd name="adj" fmla="val 2834"/>
                </a:avLst>
              </a:prstGeom>
              <a:solidFill>
                <a:schemeClr val="bg1">
                  <a:alpha val="90000"/>
                </a:schemeClr>
              </a:solidFill>
              <a:ln w="6350" cap="rnd">
                <a:solidFill>
                  <a:schemeClr val="tx1">
                    <a:alpha val="50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0" name="Text3">
                <a:extLst>
                  <a:ext uri="{FF2B5EF4-FFF2-40B4-BE49-F238E27FC236}">
                    <a16:creationId id="{D13342ED-6175-66D5-EEFF-4DF707725D1A}"/>
                  </a:ext>
                </a:extLst>
              </p:cNvPr>
              <p:cNvSpPr txBox="1"/>
              <p:nvPr/>
            </p:nvSpPr>
            <p:spPr>
              <a:xfrm>
                <a:off x="758030" y="3036849"/>
                <a:ext cx="3338513" cy="92202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调整外援薪资政策，吸引更多优秀球员加盟联赛。</a:t>
                </a:r>
                <a:endParaRPr lang="en-US" dirty="0"/>
              </a:p>
            </p:txBody>
          </p:sp>
          <p:sp>
            <p:nvSpPr>
              <p:cNvPr id="71" name="Bullet3">
                <a:extLst>
                  <a:ext uri="{FF2B5EF4-FFF2-40B4-BE49-F238E27FC236}">
                    <a16:creationId id="{EA5C36FB-4457-0AA2-16F8-751C04865366}"/>
                  </a:ext>
                </a:extLst>
              </p:cNvPr>
              <p:cNvSpPr txBox="1"/>
              <p:nvPr/>
            </p:nvSpPr>
            <p:spPr>
              <a:xfrm>
                <a:off x="1360714" y="2371720"/>
                <a:ext cx="2737416" cy="58120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优化薪资结构</a:t>
                </a:r>
                <a:endParaRPr lang="en-US" dirty="0"/>
              </a:p>
            </p:txBody>
          </p:sp>
          <p:sp>
            <p:nvSpPr>
              <p:cNvPr id="72" name="Number3">
                <a:extLst>
                  <a:ext uri="{FF2B5EF4-FFF2-40B4-BE49-F238E27FC236}">
                    <a16:creationId id="{6FFBAA47-39BD-5CEC-4272-0F0DC2F68C30}"/>
                  </a:ext>
                </a:extLst>
              </p:cNvPr>
              <p:cNvSpPr txBox="1"/>
              <p:nvPr/>
            </p:nvSpPr>
            <p:spPr>
              <a:xfrm>
                <a:off x="762952" y="2371407"/>
                <a:ext cx="583200" cy="581519"/>
              </a:xfrm>
              <a:prstGeom prst="plaque">
                <a:avLst>
                  <a:gd name="adj" fmla="val 10115"/>
                </a:avLst>
              </a:prstGeom>
              <a:solidFill>
                <a:schemeClr val="accent1"/>
              </a:solidFill>
            </p:spPr>
            <p:txBody>
              <a:bodyPr wrap="none" rtlCol="0" anchor="ctr" anchorCtr="0">
                <a:normAutofit/>
              </a:bodyPr>
              <a:lstStyle>
                <a:defPPr>
                  <a:defRPr lang="zh-CN"/>
                </a:defPPr>
                <a:lvl1pPr>
                  <a:defRPr sz="4400" b="1">
                    <a:solidFill>
                      <a:schemeClr val="accent2"/>
                    </a:solidFill>
                    <a:effectLst>
                      <a:outerShdw blurRad="254000" dist="127000" algn="ctr" rotWithShape="0">
                        <a:schemeClr val="accent2">
                          <a:alpha val="40000"/>
                        </a:schemeClr>
                      </a:outerShdw>
                    </a:effectLst>
                  </a:defRPr>
                </a:lvl1pPr>
              </a:lstStyle>
              <a:p>
                <a:pPr algn="ctr"/>
                <a:r>
                  <a:rPr lang="en-US" altLang="zh-CN" sz="1600" dirty="0">
                    <a:solidFill>
                      <a:srgbClr val="FFFFFF"/>
                    </a:solidFill>
                    <a:effectLst>
                      <a:outerShdw blurRad="127000" dist="63500" dir="2700000" algn="tl" rotWithShape="0">
                        <a:schemeClr val="accent1">
                          <a:alpha val="40000"/>
                        </a:schemeClr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3</a:t>
                </a:r>
                <a:endParaRPr lang="zh-CN" altLang="en-US" sz="1600" dirty="0">
                  <a:solidFill>
                    <a:srgbClr val="FFFFFF"/>
                  </a:solidFill>
                  <a:effectLst>
                    <a:outerShdw blurRad="127000" dist="63500" dir="2700000" algn="tl" rotWithShape="0">
                      <a:schemeClr val="accent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id="{8157E7A0-9D55-B4BF-9948-576B6A64B043}"/>
                </a:ext>
              </a:extLst>
            </p:cNvPr>
            <p:cNvGrpSpPr/>
            <p:nvPr/>
          </p:nvGrpSpPr>
          <p:grpSpPr>
            <a:xfrm>
              <a:off x="660400" y="3737535"/>
              <a:ext cx="3535363" cy="1706003"/>
              <a:chOff x="660399" y="2307159"/>
              <a:chExt cx="3535363" cy="1706003"/>
            </a:xfrm>
          </p:grpSpPr>
          <p:sp>
            <p:nvSpPr>
              <p:cNvPr id="74" name="ComponentBackground4">
                <a:extLst>
                  <a:ext uri="{FF2B5EF4-FFF2-40B4-BE49-F238E27FC236}">
                    <a16:creationId id="{C30FAD51-C4B4-4C40-51AA-4879E8666F4F}"/>
                  </a:ext>
                </a:extLst>
              </p:cNvPr>
              <p:cNvSpPr/>
              <p:nvPr/>
            </p:nvSpPr>
            <p:spPr>
              <a:xfrm>
                <a:off x="660399" y="2307159"/>
                <a:ext cx="3535363" cy="1706003"/>
              </a:xfrm>
              <a:prstGeom prst="plaque">
                <a:avLst>
                  <a:gd name="adj" fmla="val 2834"/>
                </a:avLst>
              </a:prstGeom>
              <a:solidFill>
                <a:schemeClr val="bg1">
                  <a:alpha val="90000"/>
                </a:schemeClr>
              </a:solidFill>
              <a:ln w="6350" cap="rnd">
                <a:solidFill>
                  <a:schemeClr val="tx1">
                    <a:alpha val="50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5" name="Text4">
                <a:extLst>
                  <a:ext uri="{FF2B5EF4-FFF2-40B4-BE49-F238E27FC236}">
                    <a16:creationId id="{B74B21DA-01F5-7361-E36D-43907A29EE17}"/>
                  </a:ext>
                </a:extLst>
              </p:cNvPr>
              <p:cNvSpPr txBox="1"/>
              <p:nvPr/>
            </p:nvSpPr>
            <p:spPr>
              <a:xfrm>
                <a:off x="758030" y="3036849"/>
                <a:ext cx="3338513" cy="92202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培养本土与外援明星，增加联赛关注度和市场价值。</a:t>
                </a:r>
                <a:endParaRPr lang="en-US" dirty="0"/>
              </a:p>
            </p:txBody>
          </p:sp>
          <p:sp>
            <p:nvSpPr>
              <p:cNvPr id="76" name="Bullet4">
                <a:extLst>
                  <a:ext uri="{FF2B5EF4-FFF2-40B4-BE49-F238E27FC236}">
                    <a16:creationId id="{9919918E-B4A2-7D04-312F-C87AF7DA8C1E}"/>
                  </a:ext>
                </a:extLst>
              </p:cNvPr>
              <p:cNvSpPr txBox="1"/>
              <p:nvPr/>
            </p:nvSpPr>
            <p:spPr>
              <a:xfrm>
                <a:off x="1360714" y="2371720"/>
                <a:ext cx="2737416" cy="58120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打造明星效应</a:t>
                </a:r>
                <a:endParaRPr lang="en-US" dirty="0"/>
              </a:p>
            </p:txBody>
          </p:sp>
          <p:sp>
            <p:nvSpPr>
              <p:cNvPr id="77" name="Number4">
                <a:extLst>
                  <a:ext uri="{FF2B5EF4-FFF2-40B4-BE49-F238E27FC236}">
                    <a16:creationId id="{FE443872-AD6B-9096-0EC7-5806159D2635}"/>
                  </a:ext>
                </a:extLst>
              </p:cNvPr>
              <p:cNvSpPr txBox="1"/>
              <p:nvPr/>
            </p:nvSpPr>
            <p:spPr>
              <a:xfrm>
                <a:off x="762952" y="2371407"/>
                <a:ext cx="583200" cy="581519"/>
              </a:xfrm>
              <a:prstGeom prst="plaque">
                <a:avLst>
                  <a:gd name="adj" fmla="val 10115"/>
                </a:avLst>
              </a:prstGeom>
              <a:solidFill>
                <a:schemeClr val="accent1"/>
              </a:solidFill>
            </p:spPr>
            <p:txBody>
              <a:bodyPr wrap="none" rtlCol="0" anchor="ctr" anchorCtr="0">
                <a:normAutofit/>
              </a:bodyPr>
              <a:lstStyle>
                <a:defPPr>
                  <a:defRPr lang="zh-CN"/>
                </a:defPPr>
                <a:lvl1pPr>
                  <a:defRPr sz="4400" b="1">
                    <a:solidFill>
                      <a:schemeClr val="accent2"/>
                    </a:solidFill>
                    <a:effectLst>
                      <a:outerShdw blurRad="254000" dist="127000" algn="ctr" rotWithShape="0">
                        <a:schemeClr val="accent2">
                          <a:alpha val="40000"/>
                        </a:schemeClr>
                      </a:outerShdw>
                    </a:effectLst>
                  </a:defRPr>
                </a:lvl1pPr>
              </a:lstStyle>
              <a:p>
                <a:pPr algn="ctr"/>
                <a:r>
                  <a:rPr lang="en-US" altLang="zh-CN" sz="1600" dirty="0">
                    <a:solidFill>
                      <a:srgbClr val="FFFFFF"/>
                    </a:solidFill>
                    <a:effectLst>
                      <a:outerShdw blurRad="127000" dist="63500" dir="2700000" algn="tl" rotWithShape="0">
                        <a:schemeClr val="accent1">
                          <a:alpha val="40000"/>
                        </a:schemeClr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4</a:t>
                </a:r>
                <a:endParaRPr lang="zh-CN" altLang="en-US" sz="1600" dirty="0">
                  <a:solidFill>
                    <a:srgbClr val="FFFFFF"/>
                  </a:solidFill>
                  <a:effectLst>
                    <a:outerShdw blurRad="127000" dist="63500" dir="2700000" algn="tl" rotWithShape="0">
                      <a:schemeClr val="accent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8" name="组合 77">
              <a:extLst>
                <a:ext uri="{FF2B5EF4-FFF2-40B4-BE49-F238E27FC236}">
                  <a16:creationId id="{C8EDE2C1-08A5-B2DC-7435-EF1EAF4AC417}"/>
                </a:ext>
              </a:extLst>
            </p:cNvPr>
            <p:cNvGrpSpPr/>
            <p:nvPr/>
          </p:nvGrpSpPr>
          <p:grpSpPr>
            <a:xfrm>
              <a:off x="4321969" y="3737535"/>
              <a:ext cx="3535363" cy="1706003"/>
              <a:chOff x="660399" y="2307159"/>
              <a:chExt cx="3535363" cy="1706003"/>
            </a:xfrm>
          </p:grpSpPr>
          <p:sp>
            <p:nvSpPr>
              <p:cNvPr id="79" name="ComponentBackground5">
                <a:extLst>
                  <a:ext uri="{FF2B5EF4-FFF2-40B4-BE49-F238E27FC236}">
                    <a16:creationId id="{83E1E2ED-6111-E5F1-94B9-218BE98869AC}"/>
                  </a:ext>
                </a:extLst>
              </p:cNvPr>
              <p:cNvSpPr/>
              <p:nvPr/>
            </p:nvSpPr>
            <p:spPr>
              <a:xfrm>
                <a:off x="660399" y="2307159"/>
                <a:ext cx="3535363" cy="1706003"/>
              </a:xfrm>
              <a:prstGeom prst="plaque">
                <a:avLst>
                  <a:gd name="adj" fmla="val 2834"/>
                </a:avLst>
              </a:prstGeom>
              <a:solidFill>
                <a:schemeClr val="bg1">
                  <a:alpha val="90000"/>
                </a:schemeClr>
              </a:solidFill>
              <a:ln w="6350" cap="rnd">
                <a:solidFill>
                  <a:schemeClr val="tx1">
                    <a:alpha val="50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0" name="Text5">
                <a:extLst>
                  <a:ext uri="{FF2B5EF4-FFF2-40B4-BE49-F238E27FC236}">
                    <a16:creationId id="{FC8AA475-1AB1-3674-835F-0D85E3E3E6EE}"/>
                  </a:ext>
                </a:extLst>
              </p:cNvPr>
              <p:cNvSpPr txBox="1"/>
              <p:nvPr/>
            </p:nvSpPr>
            <p:spPr>
              <a:xfrm>
                <a:off x="758030" y="3036849"/>
                <a:ext cx="3338513" cy="92202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通过高水平外援带动本土球员成长，提升比赛竞争力。</a:t>
                </a:r>
                <a:endParaRPr lang="en-US" dirty="0"/>
              </a:p>
            </p:txBody>
          </p:sp>
          <p:sp>
            <p:nvSpPr>
              <p:cNvPr id="81" name="Bullet5">
                <a:extLst>
                  <a:ext uri="{FF2B5EF4-FFF2-40B4-BE49-F238E27FC236}">
                    <a16:creationId id="{47FFB3AF-B824-23A6-E61E-AE7E170EA35C}"/>
                  </a:ext>
                </a:extLst>
              </p:cNvPr>
              <p:cNvSpPr txBox="1"/>
              <p:nvPr/>
            </p:nvSpPr>
            <p:spPr>
              <a:xfrm>
                <a:off x="1360714" y="2371720"/>
                <a:ext cx="2737416" cy="58120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提高比赛质量</a:t>
                </a:r>
                <a:endParaRPr lang="en-US" dirty="0"/>
              </a:p>
            </p:txBody>
          </p:sp>
          <p:sp>
            <p:nvSpPr>
              <p:cNvPr id="82" name="Number5">
                <a:extLst>
                  <a:ext uri="{FF2B5EF4-FFF2-40B4-BE49-F238E27FC236}">
                    <a16:creationId id="{14B2F76F-7B01-4830-FE00-A8A699CDD3E4}"/>
                  </a:ext>
                </a:extLst>
              </p:cNvPr>
              <p:cNvSpPr txBox="1"/>
              <p:nvPr/>
            </p:nvSpPr>
            <p:spPr>
              <a:xfrm>
                <a:off x="762952" y="2371407"/>
                <a:ext cx="583200" cy="581519"/>
              </a:xfrm>
              <a:prstGeom prst="plaque">
                <a:avLst>
                  <a:gd name="adj" fmla="val 10115"/>
                </a:avLst>
              </a:prstGeom>
              <a:solidFill>
                <a:schemeClr val="accent1"/>
              </a:solidFill>
            </p:spPr>
            <p:txBody>
              <a:bodyPr wrap="none" rtlCol="0" anchor="ctr" anchorCtr="0">
                <a:normAutofit/>
              </a:bodyPr>
              <a:lstStyle>
                <a:defPPr>
                  <a:defRPr lang="zh-CN"/>
                </a:defPPr>
                <a:lvl1pPr>
                  <a:defRPr sz="4400" b="1">
                    <a:solidFill>
                      <a:schemeClr val="accent2"/>
                    </a:solidFill>
                    <a:effectLst>
                      <a:outerShdw blurRad="254000" dist="127000" algn="ctr" rotWithShape="0">
                        <a:schemeClr val="accent2">
                          <a:alpha val="40000"/>
                        </a:schemeClr>
                      </a:outerShdw>
                    </a:effectLst>
                  </a:defRPr>
                </a:lvl1pPr>
              </a:lstStyle>
              <a:p>
                <a:pPr algn="ctr"/>
                <a:r>
                  <a:rPr lang="en-US" altLang="zh-CN" sz="1600" dirty="0">
                    <a:solidFill>
                      <a:srgbClr val="FFFFFF"/>
                    </a:solidFill>
                    <a:effectLst>
                      <a:outerShdw blurRad="127000" dist="63500" dir="2700000" algn="tl" rotWithShape="0">
                        <a:schemeClr val="accent1">
                          <a:alpha val="40000"/>
                        </a:schemeClr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5</a:t>
                </a:r>
                <a:endParaRPr lang="zh-CN" altLang="en-US" sz="1600" dirty="0">
                  <a:solidFill>
                    <a:srgbClr val="FFFFFF"/>
                  </a:solidFill>
                  <a:effectLst>
                    <a:outerShdw blurRad="127000" dist="63500" dir="2700000" algn="tl" rotWithShape="0">
                      <a:schemeClr val="accent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3" name="组合 82">
              <a:extLst>
                <a:ext uri="{FF2B5EF4-FFF2-40B4-BE49-F238E27FC236}">
                  <a16:creationId id="{F482C242-F9A4-7518-AD3E-DFEB9B119548}"/>
                </a:ext>
              </a:extLst>
            </p:cNvPr>
            <p:cNvGrpSpPr/>
            <p:nvPr/>
          </p:nvGrpSpPr>
          <p:grpSpPr>
            <a:xfrm>
              <a:off x="7983538" y="3737535"/>
              <a:ext cx="3535363" cy="1706003"/>
              <a:chOff x="660399" y="2307159"/>
              <a:chExt cx="3535363" cy="1706003"/>
            </a:xfrm>
          </p:grpSpPr>
          <p:sp>
            <p:nvSpPr>
              <p:cNvPr id="84" name="ComponentBackground6">
                <a:extLst>
                  <a:ext uri="{FF2B5EF4-FFF2-40B4-BE49-F238E27FC236}">
                    <a16:creationId id="{188F0FE3-3D7C-82FA-BA92-D749F2025171}"/>
                  </a:ext>
                </a:extLst>
              </p:cNvPr>
              <p:cNvSpPr/>
              <p:nvPr/>
            </p:nvSpPr>
            <p:spPr>
              <a:xfrm>
                <a:off x="660399" y="2307159"/>
                <a:ext cx="3535363" cy="1706003"/>
              </a:xfrm>
              <a:prstGeom prst="plaque">
                <a:avLst>
                  <a:gd name="adj" fmla="val 2834"/>
                </a:avLst>
              </a:prstGeom>
              <a:solidFill>
                <a:schemeClr val="bg1">
                  <a:alpha val="90000"/>
                </a:schemeClr>
              </a:solidFill>
              <a:ln w="6350" cap="rnd">
                <a:solidFill>
                  <a:schemeClr val="tx1">
                    <a:alpha val="50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5" name="Text6">
                <a:extLst>
                  <a:ext uri="{FF2B5EF4-FFF2-40B4-BE49-F238E27FC236}">
                    <a16:creationId id="{C61186C9-9371-04EE-3C3E-9BCE371DB3A3}"/>
                  </a:ext>
                </a:extLst>
              </p:cNvPr>
              <p:cNvSpPr txBox="1"/>
              <p:nvPr/>
            </p:nvSpPr>
            <p:spPr>
              <a:xfrm>
                <a:off x="758030" y="3036849"/>
                <a:ext cx="3338513" cy="92202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借助外援影响力，扩大联赛在海外的知名度和吸引力。</a:t>
                </a:r>
                <a:endParaRPr lang="en-US" dirty="0"/>
              </a:p>
            </p:txBody>
          </p:sp>
          <p:sp>
            <p:nvSpPr>
              <p:cNvPr id="86" name="Bullet6">
                <a:extLst>
                  <a:ext uri="{FF2B5EF4-FFF2-40B4-BE49-F238E27FC236}">
                    <a16:creationId id="{D661FED8-16D4-DD78-DB66-DE5C542476C3}"/>
                  </a:ext>
                </a:extLst>
              </p:cNvPr>
              <p:cNvSpPr txBox="1"/>
              <p:nvPr/>
            </p:nvSpPr>
            <p:spPr>
              <a:xfrm>
                <a:off x="1360714" y="2371720"/>
                <a:ext cx="2737416" cy="58120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拓展国际市场</a:t>
                </a:r>
                <a:endParaRPr lang="en-US" dirty="0"/>
              </a:p>
            </p:txBody>
          </p:sp>
          <p:sp>
            <p:nvSpPr>
              <p:cNvPr id="87" name="Number6">
                <a:extLst>
                  <a:ext uri="{FF2B5EF4-FFF2-40B4-BE49-F238E27FC236}">
                    <a16:creationId id="{71784506-1E7C-548B-B577-7AAECD09AEA1}"/>
                  </a:ext>
                </a:extLst>
              </p:cNvPr>
              <p:cNvSpPr txBox="1"/>
              <p:nvPr/>
            </p:nvSpPr>
            <p:spPr>
              <a:xfrm>
                <a:off x="762952" y="2371407"/>
                <a:ext cx="583200" cy="581519"/>
              </a:xfrm>
              <a:prstGeom prst="plaque">
                <a:avLst>
                  <a:gd name="adj" fmla="val 10115"/>
                </a:avLst>
              </a:prstGeom>
              <a:solidFill>
                <a:schemeClr val="accent1"/>
              </a:solidFill>
            </p:spPr>
            <p:txBody>
              <a:bodyPr wrap="none" rtlCol="0" anchor="ctr" anchorCtr="0">
                <a:normAutofit/>
              </a:bodyPr>
              <a:lstStyle>
                <a:defPPr>
                  <a:defRPr lang="zh-CN"/>
                </a:defPPr>
                <a:lvl1pPr>
                  <a:defRPr sz="4400" b="1">
                    <a:solidFill>
                      <a:schemeClr val="accent2"/>
                    </a:solidFill>
                    <a:effectLst>
                      <a:outerShdw blurRad="254000" dist="127000" algn="ctr" rotWithShape="0">
                        <a:schemeClr val="accent2">
                          <a:alpha val="40000"/>
                        </a:schemeClr>
                      </a:outerShdw>
                    </a:effectLst>
                  </a:defRPr>
                </a:lvl1pPr>
              </a:lstStyle>
              <a:p>
                <a:pPr algn="ctr"/>
                <a:r>
                  <a:rPr lang="en-US" altLang="zh-CN" sz="1600" dirty="0">
                    <a:solidFill>
                      <a:srgbClr val="FFFFFF"/>
                    </a:solidFill>
                    <a:effectLst>
                      <a:outerShdw blurRad="127000" dist="63500" dir="2700000" algn="tl" rotWithShape="0">
                        <a:schemeClr val="accent1">
                          <a:alpha val="40000"/>
                        </a:schemeClr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6</a:t>
                </a:r>
                <a:endParaRPr lang="zh-CN" altLang="en-US" sz="1600" dirty="0">
                  <a:solidFill>
                    <a:srgbClr val="FFFFFF"/>
                  </a:solidFill>
                  <a:effectLst>
                    <a:outerShdw blurRad="127000" dist="63500" dir="2700000" algn="tl" rotWithShape="0">
                      <a:schemeClr val="accent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2.1 提升职业联赛竞争力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a16="http://schemas.microsoft.com/office/drawing/2014/main" xmlns:r="http://schemas.openxmlformats.org/officeDocument/2006/relationships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f365e384-1c06-46ba-b3f8-b061a9b94f1a.source.3.zh-Hans.pptx">
            <a:extLst>
              <a:ext uri="{FF2B5EF4-FFF2-40B4-BE49-F238E27FC236}">
                <a16:creationId id="{DA2A1F53-4079-3182-0949-A3F890D66E6C}"/>
              </a:ext>
            </a:extLst>
          </p:cNvPr>
          <p:cNvGrpSpPr/>
          <p:nvPr/>
        </p:nvGrpSpPr>
        <p:grpSpPr>
          <a:xfrm>
            <a:off x="660400" y="1130301"/>
            <a:ext cx="11531600" cy="5438875"/>
            <a:chOff x="660400" y="1130301"/>
            <a:chExt cx="11531600" cy="5438875"/>
          </a:xfrm>
        </p:grpSpPr>
        <p:sp>
          <p:nvSpPr>
            <p:cNvPr id="42" name="PictureMisc1">
              <a:extLst>
                <a:ext uri="{FF2B5EF4-FFF2-40B4-BE49-F238E27FC236}">
                  <a16:creationId id="{E3307774-1DCB-57F3-A3E7-7B39D31DDC3D}"/>
                </a:ext>
              </a:extLst>
            </p:cNvPr>
            <p:cNvSpPr/>
            <p:nvPr/>
          </p:nvSpPr>
          <p:spPr>
            <a:xfrm>
              <a:off x="7276840" y="1472422"/>
              <a:ext cx="4915160" cy="5096754"/>
            </a:xfrm>
            <a:custGeom>
              <a:avLst/>
              <a:gdLst>
                <a:gd name="connsiteX0" fmla="*/ 1395662 w 4915160"/>
                <a:gd name="connsiteY0" fmla="*/ 3836728 h 5096754"/>
                <a:gd name="connsiteX1" fmla="*/ 1395644 w 4915160"/>
                <a:gd name="connsiteY1" fmla="*/ 3838107 h 5096754"/>
                <a:gd name="connsiteX2" fmla="*/ 1285691 w 4915160"/>
                <a:gd name="connsiteY2" fmla="*/ 3842954 h 5096754"/>
                <a:gd name="connsiteX3" fmla="*/ 1223435 w 4915160"/>
                <a:gd name="connsiteY3" fmla="*/ 3847004 h 5096754"/>
                <a:gd name="connsiteX4" fmla="*/ 1169543 w 4915160"/>
                <a:gd name="connsiteY4" fmla="*/ 3845898 h 5096754"/>
                <a:gd name="connsiteX5" fmla="*/ 899222 w 4915160"/>
                <a:gd name="connsiteY5" fmla="*/ 1755085 h 5096754"/>
                <a:gd name="connsiteX6" fmla="*/ 1090601 w 4915160"/>
                <a:gd name="connsiteY6" fmla="*/ 1794844 h 5096754"/>
                <a:gd name="connsiteX7" fmla="*/ 1090405 w 4915160"/>
                <a:gd name="connsiteY7" fmla="*/ 1795900 h 5096754"/>
                <a:gd name="connsiteX8" fmla="*/ 997294 w 4915160"/>
                <a:gd name="connsiteY8" fmla="*/ 1776863 h 5096754"/>
                <a:gd name="connsiteX9" fmla="*/ 944405 w 4915160"/>
                <a:gd name="connsiteY9" fmla="*/ 1767086 h 5096754"/>
                <a:gd name="connsiteX10" fmla="*/ 899222 w 4915160"/>
                <a:gd name="connsiteY10" fmla="*/ 1755085 h 5096754"/>
                <a:gd name="connsiteX11" fmla="*/ 4915160 w 4915160"/>
                <a:gd name="connsiteY11" fmla="*/ 0 h 5096754"/>
                <a:gd name="connsiteX12" fmla="*/ 4915160 w 4915160"/>
                <a:gd name="connsiteY12" fmla="*/ 4482427 h 5096754"/>
                <a:gd name="connsiteX13" fmla="*/ 4826757 w 4915160"/>
                <a:gd name="connsiteY13" fmla="*/ 4536038 h 5096754"/>
                <a:gd name="connsiteX14" fmla="*/ 4636152 w 4915160"/>
                <a:gd name="connsiteY14" fmla="*/ 4632435 h 5096754"/>
                <a:gd name="connsiteX15" fmla="*/ 3815720 w 4915160"/>
                <a:gd name="connsiteY15" fmla="*/ 4897885 h 5096754"/>
                <a:gd name="connsiteX16" fmla="*/ 3715659 w 4915160"/>
                <a:gd name="connsiteY16" fmla="*/ 4782215 h 5096754"/>
                <a:gd name="connsiteX17" fmla="*/ 3540673 w 4915160"/>
                <a:gd name="connsiteY17" fmla="*/ 4844313 h 5096754"/>
                <a:gd name="connsiteX18" fmla="*/ 3329742 w 4915160"/>
                <a:gd name="connsiteY18" fmla="*/ 4802705 h 5096754"/>
                <a:gd name="connsiteX19" fmla="*/ 2594152 w 4915160"/>
                <a:gd name="connsiteY19" fmla="*/ 4924322 h 5096754"/>
                <a:gd name="connsiteX20" fmla="*/ 1850201 w 4915160"/>
                <a:gd name="connsiteY20" fmla="*/ 5051092 h 5096754"/>
                <a:gd name="connsiteX21" fmla="*/ 1084557 w 4915160"/>
                <a:gd name="connsiteY21" fmla="*/ 5093977 h 5096754"/>
                <a:gd name="connsiteX22" fmla="*/ 277386 w 4915160"/>
                <a:gd name="connsiteY22" fmla="*/ 4985109 h 5096754"/>
                <a:gd name="connsiteX23" fmla="*/ 468179 w 4915160"/>
                <a:gd name="connsiteY23" fmla="*/ 4981920 h 5096754"/>
                <a:gd name="connsiteX24" fmla="*/ 642554 w 4915160"/>
                <a:gd name="connsiteY24" fmla="*/ 4965968 h 5096754"/>
                <a:gd name="connsiteX25" fmla="*/ 818790 w 4915160"/>
                <a:gd name="connsiteY25" fmla="*/ 4966030 h 5096754"/>
                <a:gd name="connsiteX26" fmla="*/ 1003083 w 4915160"/>
                <a:gd name="connsiteY26" fmla="*/ 4984012 h 5096754"/>
                <a:gd name="connsiteX27" fmla="*/ 1056340 w 4915160"/>
                <a:gd name="connsiteY27" fmla="*/ 4876810 h 5096754"/>
                <a:gd name="connsiteX28" fmla="*/ 1635217 w 4915160"/>
                <a:gd name="connsiteY28" fmla="*/ 4846074 h 5096754"/>
                <a:gd name="connsiteX29" fmla="*/ 1872155 w 4915160"/>
                <a:gd name="connsiteY29" fmla="*/ 4802998 h 5096754"/>
                <a:gd name="connsiteX30" fmla="*/ 2037225 w 4915160"/>
                <a:gd name="connsiteY30" fmla="*/ 4706964 h 5096754"/>
                <a:gd name="connsiteX31" fmla="*/ 2129819 w 4915160"/>
                <a:gd name="connsiteY31" fmla="*/ 4604121 h 5096754"/>
                <a:gd name="connsiteX32" fmla="*/ 2198881 w 4915160"/>
                <a:gd name="connsiteY32" fmla="*/ 4555828 h 5096754"/>
                <a:gd name="connsiteX33" fmla="*/ 2307280 w 4915160"/>
                <a:gd name="connsiteY33" fmla="*/ 4511892 h 5096754"/>
                <a:gd name="connsiteX34" fmla="*/ 2126403 w 4915160"/>
                <a:gd name="connsiteY34" fmla="*/ 4549015 h 5096754"/>
                <a:gd name="connsiteX35" fmla="*/ 2105016 w 4915160"/>
                <a:gd name="connsiteY35" fmla="*/ 4442058 h 5096754"/>
                <a:gd name="connsiteX36" fmla="*/ 2469549 w 4915160"/>
                <a:gd name="connsiteY36" fmla="*/ 4314608 h 5096754"/>
                <a:gd name="connsiteX37" fmla="*/ 2655064 w 4915160"/>
                <a:gd name="connsiteY37" fmla="*/ 4240299 h 5096754"/>
                <a:gd name="connsiteX38" fmla="*/ 2828192 w 4915160"/>
                <a:gd name="connsiteY38" fmla="*/ 4162185 h 5096754"/>
                <a:gd name="connsiteX39" fmla="*/ 2798442 w 4915160"/>
                <a:gd name="connsiteY39" fmla="*/ 4060381 h 5096754"/>
                <a:gd name="connsiteX40" fmla="*/ 2910868 w 4915160"/>
                <a:gd name="connsiteY40" fmla="*/ 4025406 h 5096754"/>
                <a:gd name="connsiteX41" fmla="*/ 2833728 w 4915160"/>
                <a:gd name="connsiteY41" fmla="*/ 3901327 h 5096754"/>
                <a:gd name="connsiteX42" fmla="*/ 2736469 w 4915160"/>
                <a:gd name="connsiteY42" fmla="*/ 3886907 h 5096754"/>
                <a:gd name="connsiteX43" fmla="*/ 2611959 w 4915160"/>
                <a:gd name="connsiteY43" fmla="*/ 3895005 h 5096754"/>
                <a:gd name="connsiteX44" fmla="*/ 2470726 w 4915160"/>
                <a:gd name="connsiteY44" fmla="*/ 3913411 h 5096754"/>
                <a:gd name="connsiteX45" fmla="*/ 2397942 w 4915160"/>
                <a:gd name="connsiteY45" fmla="*/ 3929674 h 5096754"/>
                <a:gd name="connsiteX46" fmla="*/ 2321130 w 4915160"/>
                <a:gd name="connsiteY46" fmla="*/ 3936974 h 5096754"/>
                <a:gd name="connsiteX47" fmla="*/ 2059414 w 4915160"/>
                <a:gd name="connsiteY47" fmla="*/ 3972441 h 5096754"/>
                <a:gd name="connsiteX48" fmla="*/ 2028110 w 4915160"/>
                <a:gd name="connsiteY48" fmla="*/ 3831548 h 5096754"/>
                <a:gd name="connsiteX49" fmla="*/ 2142397 w 4915160"/>
                <a:gd name="connsiteY49" fmla="*/ 3812588 h 5096754"/>
                <a:gd name="connsiteX50" fmla="*/ 2124732 w 4915160"/>
                <a:gd name="connsiteY50" fmla="*/ 3737662 h 5096754"/>
                <a:gd name="connsiteX51" fmla="*/ 1646831 w 4915160"/>
                <a:gd name="connsiteY51" fmla="*/ 3814854 h 5096754"/>
                <a:gd name="connsiteX52" fmla="*/ 1416666 w 4915160"/>
                <a:gd name="connsiteY52" fmla="*/ 3835876 h 5096754"/>
                <a:gd name="connsiteX53" fmla="*/ 1395662 w 4915160"/>
                <a:gd name="connsiteY53" fmla="*/ 3836728 h 5096754"/>
                <a:gd name="connsiteX54" fmla="*/ 1396334 w 4915160"/>
                <a:gd name="connsiteY54" fmla="*/ 3786194 h 5096754"/>
                <a:gd name="connsiteX55" fmla="*/ 1440233 w 4915160"/>
                <a:gd name="connsiteY55" fmla="*/ 3759133 h 5096754"/>
                <a:gd name="connsiteX56" fmla="*/ 1265857 w 4915160"/>
                <a:gd name="connsiteY56" fmla="*/ 3775086 h 5096754"/>
                <a:gd name="connsiteX57" fmla="*/ 1072898 w 4915160"/>
                <a:gd name="connsiteY57" fmla="*/ 3785332 h 5096754"/>
                <a:gd name="connsiteX58" fmla="*/ 886440 w 4915160"/>
                <a:gd name="connsiteY58" fmla="*/ 3774407 h 5096754"/>
                <a:gd name="connsiteX59" fmla="*/ 702453 w 4915160"/>
                <a:gd name="connsiteY59" fmla="*/ 3733353 h 5096754"/>
                <a:gd name="connsiteX60" fmla="*/ 849859 w 4915160"/>
                <a:gd name="connsiteY60" fmla="*/ 3562394 h 5096754"/>
                <a:gd name="connsiteX61" fmla="*/ 972201 w 4915160"/>
                <a:gd name="connsiteY61" fmla="*/ 3561354 h 5096754"/>
                <a:gd name="connsiteX62" fmla="*/ 1026095 w 4915160"/>
                <a:gd name="connsiteY62" fmla="*/ 3562459 h 5096754"/>
                <a:gd name="connsiteX63" fmla="*/ 1073793 w 4915160"/>
                <a:gd name="connsiteY63" fmla="*/ 3561661 h 5096754"/>
                <a:gd name="connsiteX64" fmla="*/ 1181578 w 4915160"/>
                <a:gd name="connsiteY64" fmla="*/ 3563870 h 5096754"/>
                <a:gd name="connsiteX65" fmla="*/ 1293699 w 4915160"/>
                <a:gd name="connsiteY65" fmla="*/ 3551968 h 5096754"/>
                <a:gd name="connsiteX66" fmla="*/ 1288422 w 4915160"/>
                <a:gd name="connsiteY66" fmla="*/ 3480846 h 5096754"/>
                <a:gd name="connsiteX67" fmla="*/ 1091129 w 4915160"/>
                <a:gd name="connsiteY67" fmla="*/ 3505207 h 5096754"/>
                <a:gd name="connsiteX68" fmla="*/ 898475 w 4915160"/>
                <a:gd name="connsiteY68" fmla="*/ 3492379 h 5096754"/>
                <a:gd name="connsiteX69" fmla="*/ 920146 w 4915160"/>
                <a:gd name="connsiteY69" fmla="*/ 3421810 h 5096754"/>
                <a:gd name="connsiteX70" fmla="*/ 935621 w 4915160"/>
                <a:gd name="connsiteY70" fmla="*/ 3349342 h 5096754"/>
                <a:gd name="connsiteX71" fmla="*/ 856949 w 4915160"/>
                <a:gd name="connsiteY71" fmla="*/ 3340625 h 5096754"/>
                <a:gd name="connsiteX72" fmla="*/ 772388 w 4915160"/>
                <a:gd name="connsiteY72" fmla="*/ 3306936 h 5096754"/>
                <a:gd name="connsiteX73" fmla="*/ 838670 w 4915160"/>
                <a:gd name="connsiteY73" fmla="*/ 3311846 h 5096754"/>
                <a:gd name="connsiteX74" fmla="*/ 904952 w 4915160"/>
                <a:gd name="connsiteY74" fmla="*/ 3316756 h 5096754"/>
                <a:gd name="connsiteX75" fmla="*/ 1043713 w 4915160"/>
                <a:gd name="connsiteY75" fmla="*/ 3328477 h 5096754"/>
                <a:gd name="connsiteX76" fmla="*/ 1309457 w 4915160"/>
                <a:gd name="connsiteY76" fmla="*/ 3301971 h 5096754"/>
                <a:gd name="connsiteX77" fmla="*/ 1390274 w 4915160"/>
                <a:gd name="connsiteY77" fmla="*/ 3149176 h 5096754"/>
                <a:gd name="connsiteX78" fmla="*/ 1491864 w 4915160"/>
                <a:gd name="connsiteY78" fmla="*/ 3149484 h 5096754"/>
                <a:gd name="connsiteX79" fmla="*/ 1579205 w 4915160"/>
                <a:gd name="connsiteY79" fmla="*/ 3129970 h 5096754"/>
                <a:gd name="connsiteX80" fmla="*/ 1735607 w 4915160"/>
                <a:gd name="connsiteY80" fmla="*/ 3062166 h 5096754"/>
                <a:gd name="connsiteX81" fmla="*/ 1863509 w 4915160"/>
                <a:gd name="connsiteY81" fmla="*/ 2954718 h 5096754"/>
                <a:gd name="connsiteX82" fmla="*/ 1916773 w 4915160"/>
                <a:gd name="connsiteY82" fmla="*/ 2886129 h 5096754"/>
                <a:gd name="connsiteX83" fmla="*/ 1923528 w 4915160"/>
                <a:gd name="connsiteY83" fmla="*/ 2875156 h 5096754"/>
                <a:gd name="connsiteX84" fmla="*/ 1637008 w 4915160"/>
                <a:gd name="connsiteY84" fmla="*/ 2854924 h 5096754"/>
                <a:gd name="connsiteX85" fmla="*/ 1314209 w 4915160"/>
                <a:gd name="connsiteY85" fmla="*/ 2820802 h 5096754"/>
                <a:gd name="connsiteX86" fmla="*/ 664652 w 4915160"/>
                <a:gd name="connsiteY86" fmla="*/ 2695257 h 5096754"/>
                <a:gd name="connsiteX87" fmla="*/ 0 w 4915160"/>
                <a:gd name="connsiteY87" fmla="*/ 2444668 h 5096754"/>
                <a:gd name="connsiteX88" fmla="*/ 160884 w 4915160"/>
                <a:gd name="connsiteY88" fmla="*/ 2481705 h 5096754"/>
                <a:gd name="connsiteX89" fmla="*/ 309629 w 4915160"/>
                <a:gd name="connsiteY89" fmla="*/ 2505550 h 5096754"/>
                <a:gd name="connsiteX90" fmla="*/ 457846 w 4915160"/>
                <a:gd name="connsiteY90" fmla="*/ 2542072 h 5096754"/>
                <a:gd name="connsiteX91" fmla="*/ 610496 w 4915160"/>
                <a:gd name="connsiteY91" fmla="*/ 2594011 h 5096754"/>
                <a:gd name="connsiteX92" fmla="*/ 669297 w 4915160"/>
                <a:gd name="connsiteY92" fmla="*/ 2522768 h 5096754"/>
                <a:gd name="connsiteX93" fmla="*/ 1160185 w 4915160"/>
                <a:gd name="connsiteY93" fmla="*/ 2618982 h 5096754"/>
                <a:gd name="connsiteX94" fmla="*/ 1365092 w 4915160"/>
                <a:gd name="connsiteY94" fmla="*/ 2634960 h 5096754"/>
                <a:gd name="connsiteX95" fmla="*/ 1516475 w 4915160"/>
                <a:gd name="connsiteY95" fmla="*/ 2595428 h 5096754"/>
                <a:gd name="connsiteX96" fmla="*/ 1607791 w 4915160"/>
                <a:gd name="connsiteY96" fmla="*/ 2535670 h 5096754"/>
                <a:gd name="connsiteX97" fmla="*/ 1672187 w 4915160"/>
                <a:gd name="connsiteY97" fmla="*/ 2512901 h 5096754"/>
                <a:gd name="connsiteX98" fmla="*/ 1769098 w 4915160"/>
                <a:gd name="connsiteY98" fmla="*/ 2501621 h 5096754"/>
                <a:gd name="connsiteX99" fmla="*/ 1612119 w 4915160"/>
                <a:gd name="connsiteY99" fmla="*/ 2492675 h 5096754"/>
                <a:gd name="connsiteX100" fmla="*/ 1608108 w 4915160"/>
                <a:gd name="connsiteY100" fmla="*/ 2406173 h 5096754"/>
                <a:gd name="connsiteX101" fmla="*/ 1931356 w 4915160"/>
                <a:gd name="connsiteY101" fmla="*/ 2383811 h 5096754"/>
                <a:gd name="connsiteX102" fmla="*/ 2097097 w 4915160"/>
                <a:gd name="connsiteY102" fmla="*/ 2365179 h 5096754"/>
                <a:gd name="connsiteX103" fmla="*/ 2252914 w 4915160"/>
                <a:gd name="connsiteY103" fmla="*/ 2341065 h 5096754"/>
                <a:gd name="connsiteX104" fmla="*/ 2241195 w 4915160"/>
                <a:gd name="connsiteY104" fmla="*/ 2256784 h 5096754"/>
                <a:gd name="connsiteX105" fmla="*/ 2340323 w 4915160"/>
                <a:gd name="connsiteY105" fmla="*/ 2253212 h 5096754"/>
                <a:gd name="connsiteX106" fmla="*/ 2291656 w 4915160"/>
                <a:gd name="connsiteY106" fmla="*/ 2142031 h 5096754"/>
                <a:gd name="connsiteX107" fmla="*/ 2211741 w 4915160"/>
                <a:gd name="connsiteY107" fmla="*/ 2110836 h 5096754"/>
                <a:gd name="connsiteX108" fmla="*/ 2105964 w 4915160"/>
                <a:gd name="connsiteY108" fmla="*/ 2091283 h 5096754"/>
                <a:gd name="connsiteX109" fmla="*/ 1984772 w 4915160"/>
                <a:gd name="connsiteY109" fmla="*/ 2076180 h 5096754"/>
                <a:gd name="connsiteX110" fmla="*/ 1921432 w 4915160"/>
                <a:gd name="connsiteY110" fmla="*/ 2073595 h 5096754"/>
                <a:gd name="connsiteX111" fmla="*/ 1855874 w 4915160"/>
                <a:gd name="connsiteY111" fmla="*/ 2063303 h 5096754"/>
                <a:gd name="connsiteX112" fmla="*/ 1631121 w 4915160"/>
                <a:gd name="connsiteY112" fmla="*/ 2036355 h 5096754"/>
                <a:gd name="connsiteX113" fmla="*/ 1623203 w 4915160"/>
                <a:gd name="connsiteY113" fmla="*/ 1921757 h 5096754"/>
                <a:gd name="connsiteX114" fmla="*/ 1721803 w 4915160"/>
                <a:gd name="connsiteY114" fmla="*/ 1930861 h 5096754"/>
                <a:gd name="connsiteX115" fmla="*/ 1716737 w 4915160"/>
                <a:gd name="connsiteY115" fmla="*/ 1869706 h 5096754"/>
                <a:gd name="connsiteX116" fmla="*/ 1304706 w 4915160"/>
                <a:gd name="connsiteY116" fmla="*/ 1830039 h 5096754"/>
                <a:gd name="connsiteX117" fmla="*/ 1108378 w 4915160"/>
                <a:gd name="connsiteY117" fmla="*/ 1798537 h 5096754"/>
                <a:gd name="connsiteX118" fmla="*/ 1090601 w 4915160"/>
                <a:gd name="connsiteY118" fmla="*/ 1794844 h 5096754"/>
                <a:gd name="connsiteX119" fmla="*/ 1097768 w 4915160"/>
                <a:gd name="connsiteY119" fmla="*/ 1756203 h 5096754"/>
                <a:gd name="connsiteX120" fmla="*/ 1138227 w 4915160"/>
                <a:gd name="connsiteY120" fmla="*/ 1744523 h 5096754"/>
                <a:gd name="connsiteX121" fmla="*/ 989481 w 4915160"/>
                <a:gd name="connsiteY121" fmla="*/ 1720677 h 5096754"/>
                <a:gd name="connsiteX122" fmla="*/ 825852 w 4915160"/>
                <a:gd name="connsiteY122" fmla="*/ 1688605 h 5096754"/>
                <a:gd name="connsiteX123" fmla="*/ 670457 w 4915160"/>
                <a:gd name="connsiteY123" fmla="*/ 1641635 h 5096754"/>
                <a:gd name="connsiteX124" fmla="*/ 521080 w 4915160"/>
                <a:gd name="connsiteY124" fmla="*/ 1572053 h 5096754"/>
                <a:gd name="connsiteX125" fmla="*/ 667395 w 4915160"/>
                <a:gd name="connsiteY125" fmla="*/ 1471368 h 5096754"/>
                <a:gd name="connsiteX126" fmla="*/ 770430 w 4915160"/>
                <a:gd name="connsiteY126" fmla="*/ 1495889 h 5096754"/>
                <a:gd name="connsiteX127" fmla="*/ 815613 w 4915160"/>
                <a:gd name="connsiteY127" fmla="*/ 1507889 h 5096754"/>
                <a:gd name="connsiteX128" fmla="*/ 855834 w 4915160"/>
                <a:gd name="connsiteY128" fmla="*/ 1517148 h 5096754"/>
                <a:gd name="connsiteX129" fmla="*/ 946200 w 4915160"/>
                <a:gd name="connsiteY129" fmla="*/ 1541153 h 5096754"/>
                <a:gd name="connsiteX130" fmla="*/ 1042055 w 4915160"/>
                <a:gd name="connsiteY130" fmla="*/ 1555221 h 5096754"/>
                <a:gd name="connsiteX131" fmla="*/ 1046911 w 4915160"/>
                <a:gd name="connsiteY131" fmla="*/ 1499551 h 5096754"/>
                <a:gd name="connsiteX132" fmla="*/ 877791 w 4915160"/>
                <a:gd name="connsiteY132" fmla="*/ 1477414 h 5096754"/>
                <a:gd name="connsiteX133" fmla="*/ 717434 w 4915160"/>
                <a:gd name="connsiteY133" fmla="*/ 1427700 h 5096754"/>
                <a:gd name="connsiteX134" fmla="*/ 744882 w 4915160"/>
                <a:gd name="connsiteY134" fmla="*/ 1378032 h 5096754"/>
                <a:gd name="connsiteX135" fmla="*/ 767369 w 4915160"/>
                <a:gd name="connsiteY135" fmla="*/ 1325622 h 5096754"/>
                <a:gd name="connsiteX136" fmla="*/ 702338 w 4915160"/>
                <a:gd name="connsiteY136" fmla="*/ 1302653 h 5096754"/>
                <a:gd name="connsiteX137" fmla="*/ 635621 w 4915160"/>
                <a:gd name="connsiteY137" fmla="*/ 1259299 h 5096754"/>
                <a:gd name="connsiteX138" fmla="*/ 690725 w 4915160"/>
                <a:gd name="connsiteY138" fmla="*/ 1276785 h 5096754"/>
                <a:gd name="connsiteX139" fmla="*/ 745831 w 4915160"/>
                <a:gd name="connsiteY139" fmla="*/ 1294270 h 5096754"/>
                <a:gd name="connsiteX140" fmla="*/ 861005 w 4915160"/>
                <a:gd name="connsiteY140" fmla="*/ 1331982 h 5096754"/>
                <a:gd name="connsiteX141" fmla="*/ 1087976 w 4915160"/>
                <a:gd name="connsiteY141" fmla="*/ 1366639 h 5096754"/>
                <a:gd name="connsiteX142" fmla="*/ 1175913 w 4915160"/>
                <a:gd name="connsiteY142" fmla="*/ 1266110 h 5096754"/>
                <a:gd name="connsiteX143" fmla="*/ 1261318 w 4915160"/>
                <a:gd name="connsiteY143" fmla="*/ 1287370 h 5096754"/>
                <a:gd name="connsiteX144" fmla="*/ 1337326 w 4915160"/>
                <a:gd name="connsiteY144" fmla="*/ 1290472 h 5096754"/>
                <a:gd name="connsiteX145" fmla="*/ 1477731 w 4915160"/>
                <a:gd name="connsiteY145" fmla="*/ 1270808 h 5096754"/>
                <a:gd name="connsiteX146" fmla="*/ 1599345 w 4915160"/>
                <a:gd name="connsiteY146" fmla="*/ 1214825 h 5096754"/>
                <a:gd name="connsiteX147" fmla="*/ 1699421 w 4915160"/>
                <a:gd name="connsiteY147" fmla="*/ 1127490 h 5096754"/>
                <a:gd name="connsiteX148" fmla="*/ 1758857 w 4915160"/>
                <a:gd name="connsiteY148" fmla="*/ 1101981 h 5096754"/>
                <a:gd name="connsiteX149" fmla="*/ 1860729 w 4915160"/>
                <a:gd name="connsiteY149" fmla="*/ 1093439 h 5096754"/>
                <a:gd name="connsiteX150" fmla="*/ 1980945 w 4915160"/>
                <a:gd name="connsiteY150" fmla="*/ 1101520 h 5096754"/>
                <a:gd name="connsiteX151" fmla="*/ 1984191 w 4915160"/>
                <a:gd name="connsiteY151" fmla="*/ 1101634 h 5096754"/>
                <a:gd name="connsiteX152" fmla="*/ 1964292 w 4915160"/>
                <a:gd name="connsiteY152" fmla="*/ 1105285 h 5096754"/>
                <a:gd name="connsiteX153" fmla="*/ 2093716 w 4915160"/>
                <a:gd name="connsiteY153" fmla="*/ 1105486 h 5096754"/>
                <a:gd name="connsiteX154" fmla="*/ 1984191 w 4915160"/>
                <a:gd name="connsiteY154" fmla="*/ 1101634 h 5096754"/>
                <a:gd name="connsiteX155" fmla="*/ 2519258 w 4915160"/>
                <a:gd name="connsiteY155" fmla="*/ 1003499 h 5096754"/>
                <a:gd name="connsiteX156" fmla="*/ 3074753 w 4915160"/>
                <a:gd name="connsiteY156" fmla="*/ 889039 h 5096754"/>
                <a:gd name="connsiteX157" fmla="*/ 3609770 w 4915160"/>
                <a:gd name="connsiteY157" fmla="*/ 717875 h 5096754"/>
                <a:gd name="connsiteX158" fmla="*/ 4104987 w 4915160"/>
                <a:gd name="connsiteY158" fmla="*/ 466363 h 5096754"/>
                <a:gd name="connsiteX159" fmla="*/ 4236312 w 4915160"/>
                <a:gd name="connsiteY159" fmla="*/ 299041 h 5096754"/>
                <a:gd name="connsiteX160" fmla="*/ 4759081 w 4915160"/>
                <a:gd name="connsiteY160" fmla="*/ 56275 h 509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4915160" h="5096754">
                  <a:moveTo>
                    <a:pt x="1395662" y="3836728"/>
                  </a:moveTo>
                  <a:lnTo>
                    <a:pt x="1395644" y="3838107"/>
                  </a:lnTo>
                  <a:cubicBezTo>
                    <a:pt x="1368698" y="3837555"/>
                    <a:pt x="1327194" y="3840254"/>
                    <a:pt x="1285691" y="3842954"/>
                  </a:cubicBezTo>
                  <a:cubicBezTo>
                    <a:pt x="1264938" y="3844304"/>
                    <a:pt x="1237992" y="3843752"/>
                    <a:pt x="1223435" y="3847004"/>
                  </a:cubicBezTo>
                  <a:cubicBezTo>
                    <a:pt x="1202684" y="3848354"/>
                    <a:pt x="1184101" y="3842646"/>
                    <a:pt x="1169543" y="3845898"/>
                  </a:cubicBezTo>
                  <a:close/>
                  <a:moveTo>
                    <a:pt x="899222" y="1755085"/>
                  </a:moveTo>
                  <a:lnTo>
                    <a:pt x="1090601" y="1794844"/>
                  </a:lnTo>
                  <a:lnTo>
                    <a:pt x="1090405" y="1795900"/>
                  </a:lnTo>
                  <a:cubicBezTo>
                    <a:pt x="1067813" y="1789900"/>
                    <a:pt x="1032554" y="1783381"/>
                    <a:pt x="997294" y="1776863"/>
                  </a:cubicBezTo>
                  <a:cubicBezTo>
                    <a:pt x="979664" y="1773604"/>
                    <a:pt x="957073" y="1767605"/>
                    <a:pt x="944405" y="1767086"/>
                  </a:cubicBezTo>
                  <a:cubicBezTo>
                    <a:pt x="926775" y="1763827"/>
                    <a:pt x="911890" y="1755603"/>
                    <a:pt x="899222" y="1755085"/>
                  </a:cubicBezTo>
                  <a:close/>
                  <a:moveTo>
                    <a:pt x="4915160" y="0"/>
                  </a:moveTo>
                  <a:lnTo>
                    <a:pt x="4915160" y="4482427"/>
                  </a:lnTo>
                  <a:lnTo>
                    <a:pt x="4826757" y="4536038"/>
                  </a:lnTo>
                  <a:cubicBezTo>
                    <a:pt x="4765010" y="4570167"/>
                    <a:pt x="4701346" y="4602260"/>
                    <a:pt x="4636152" y="4632435"/>
                  </a:cubicBezTo>
                  <a:cubicBezTo>
                    <a:pt x="4377546" y="4746078"/>
                    <a:pt x="4092300" y="4836096"/>
                    <a:pt x="3815720" y="4897885"/>
                  </a:cubicBezTo>
                  <a:cubicBezTo>
                    <a:pt x="3761521" y="4919852"/>
                    <a:pt x="3681294" y="4872050"/>
                    <a:pt x="3715659" y="4782215"/>
                  </a:cubicBezTo>
                  <a:cubicBezTo>
                    <a:pt x="3655266" y="4802280"/>
                    <a:pt x="3601066" y="4824246"/>
                    <a:pt x="3540673" y="4844313"/>
                  </a:cubicBezTo>
                  <a:cubicBezTo>
                    <a:pt x="3426079" y="4886347"/>
                    <a:pt x="3450528" y="4762576"/>
                    <a:pt x="3329742" y="4802705"/>
                  </a:cubicBezTo>
                  <a:cubicBezTo>
                    <a:pt x="3082582" y="4834919"/>
                    <a:pt x="2837284" y="4883149"/>
                    <a:pt x="2594152" y="4924322"/>
                  </a:cubicBezTo>
                  <a:cubicBezTo>
                    <a:pt x="2348854" y="4972551"/>
                    <a:pt x="2103556" y="5020780"/>
                    <a:pt x="1850201" y="5051092"/>
                  </a:cubicBezTo>
                  <a:cubicBezTo>
                    <a:pt x="1603042" y="5083306"/>
                    <a:pt x="1345661" y="5104657"/>
                    <a:pt x="1084557" y="5093977"/>
                  </a:cubicBezTo>
                  <a:cubicBezTo>
                    <a:pt x="821287" y="5090355"/>
                    <a:pt x="548101" y="5052796"/>
                    <a:pt x="277386" y="4985109"/>
                  </a:cubicBezTo>
                  <a:cubicBezTo>
                    <a:pt x="345837" y="4982962"/>
                    <a:pt x="408091" y="4978912"/>
                    <a:pt x="468179" y="4981920"/>
                  </a:cubicBezTo>
                  <a:cubicBezTo>
                    <a:pt x="530434" y="4977871"/>
                    <a:pt x="586494" y="4971919"/>
                    <a:pt x="642554" y="4965968"/>
                  </a:cubicBezTo>
                  <a:cubicBezTo>
                    <a:pt x="702643" y="4968975"/>
                    <a:pt x="758702" y="4963024"/>
                    <a:pt x="818790" y="4966030"/>
                  </a:cubicBezTo>
                  <a:cubicBezTo>
                    <a:pt x="878877" y="4969040"/>
                    <a:pt x="938966" y="4972046"/>
                    <a:pt x="1003083" y="4984012"/>
                  </a:cubicBezTo>
                  <a:cubicBezTo>
                    <a:pt x="999361" y="4951981"/>
                    <a:pt x="994084" y="4880859"/>
                    <a:pt x="1056340" y="4876810"/>
                  </a:cubicBezTo>
                  <a:cubicBezTo>
                    <a:pt x="1249298" y="4866565"/>
                    <a:pt x="1452481" y="4867180"/>
                    <a:pt x="1635217" y="4846074"/>
                  </a:cubicBezTo>
                  <a:cubicBezTo>
                    <a:pt x="1724420" y="4842576"/>
                    <a:pt x="1805566" y="4821161"/>
                    <a:pt x="1872155" y="4802998"/>
                  </a:cubicBezTo>
                  <a:cubicBezTo>
                    <a:pt x="1947105" y="4779681"/>
                    <a:pt x="1997276" y="4748755"/>
                    <a:pt x="2037225" y="4706964"/>
                  </a:cubicBezTo>
                  <a:cubicBezTo>
                    <a:pt x="2064479" y="4684445"/>
                    <a:pt x="2089870" y="4645909"/>
                    <a:pt x="2129819" y="4604121"/>
                  </a:cubicBezTo>
                  <a:cubicBezTo>
                    <a:pt x="2142516" y="4584852"/>
                    <a:pt x="2167602" y="4569389"/>
                    <a:pt x="2198881" y="4555828"/>
                  </a:cubicBezTo>
                  <a:cubicBezTo>
                    <a:pt x="2226134" y="4533308"/>
                    <a:pt x="2263609" y="4521649"/>
                    <a:pt x="2307280" y="4511892"/>
                  </a:cubicBezTo>
                  <a:cubicBezTo>
                    <a:pt x="2249053" y="4524902"/>
                    <a:pt x="2190825" y="4537908"/>
                    <a:pt x="2126403" y="4549015"/>
                  </a:cubicBezTo>
                  <a:cubicBezTo>
                    <a:pt x="2118654" y="4508024"/>
                    <a:pt x="2105016" y="4442058"/>
                    <a:pt x="2105016" y="4442058"/>
                  </a:cubicBezTo>
                  <a:cubicBezTo>
                    <a:pt x="2219608" y="4400026"/>
                    <a:pt x="2346593" y="4361796"/>
                    <a:pt x="2469549" y="4314608"/>
                  </a:cubicBezTo>
                  <a:cubicBezTo>
                    <a:pt x="2532108" y="4287486"/>
                    <a:pt x="2600864" y="4262267"/>
                    <a:pt x="2655064" y="4240299"/>
                  </a:cubicBezTo>
                  <a:cubicBezTo>
                    <a:pt x="2717626" y="4213177"/>
                    <a:pt x="2773992" y="4184153"/>
                    <a:pt x="2828192" y="4162185"/>
                  </a:cubicBezTo>
                  <a:cubicBezTo>
                    <a:pt x="2828192" y="4162185"/>
                    <a:pt x="2808359" y="4094316"/>
                    <a:pt x="2798442" y="4060381"/>
                  </a:cubicBezTo>
                  <a:cubicBezTo>
                    <a:pt x="2798442" y="4060381"/>
                    <a:pt x="2798442" y="4060381"/>
                    <a:pt x="2910868" y="4025406"/>
                  </a:cubicBezTo>
                  <a:cubicBezTo>
                    <a:pt x="2924176" y="3959993"/>
                    <a:pt x="2889480" y="3918448"/>
                    <a:pt x="2833728" y="3901327"/>
                  </a:cubicBezTo>
                  <a:cubicBezTo>
                    <a:pt x="2808947" y="3893718"/>
                    <a:pt x="2777973" y="3884207"/>
                    <a:pt x="2736469" y="3886907"/>
                  </a:cubicBezTo>
                  <a:cubicBezTo>
                    <a:pt x="2703327" y="3884452"/>
                    <a:pt x="2655629" y="3885248"/>
                    <a:pt x="2611959" y="3895005"/>
                  </a:cubicBezTo>
                  <a:cubicBezTo>
                    <a:pt x="2570456" y="3897705"/>
                    <a:pt x="2520591" y="3905559"/>
                    <a:pt x="2470726" y="3913411"/>
                  </a:cubicBezTo>
                  <a:cubicBezTo>
                    <a:pt x="2447807" y="3921820"/>
                    <a:pt x="2420861" y="3921267"/>
                    <a:pt x="2397942" y="3929674"/>
                  </a:cubicBezTo>
                  <a:cubicBezTo>
                    <a:pt x="2370996" y="3929120"/>
                    <a:pt x="2348075" y="3937528"/>
                    <a:pt x="2321130" y="3936974"/>
                  </a:cubicBezTo>
                  <a:cubicBezTo>
                    <a:pt x="2227594" y="3954586"/>
                    <a:pt x="2136225" y="3965139"/>
                    <a:pt x="2059414" y="3972441"/>
                  </a:cubicBezTo>
                  <a:cubicBezTo>
                    <a:pt x="2049497" y="3938506"/>
                    <a:pt x="2038026" y="3865482"/>
                    <a:pt x="2028110" y="3831548"/>
                  </a:cubicBezTo>
                  <a:cubicBezTo>
                    <a:pt x="2028110" y="3831548"/>
                    <a:pt x="2028110" y="3831548"/>
                    <a:pt x="2142397" y="3812588"/>
                  </a:cubicBezTo>
                  <a:cubicBezTo>
                    <a:pt x="2142397" y="3812588"/>
                    <a:pt x="2142397" y="3812588"/>
                    <a:pt x="2124732" y="3737662"/>
                  </a:cubicBezTo>
                  <a:cubicBezTo>
                    <a:pt x="1958412" y="3771535"/>
                    <a:pt x="1802621" y="3793193"/>
                    <a:pt x="1646831" y="3814854"/>
                  </a:cubicBezTo>
                  <a:cubicBezTo>
                    <a:pt x="1573116" y="3823106"/>
                    <a:pt x="1496305" y="3830408"/>
                    <a:pt x="1416666" y="3835876"/>
                  </a:cubicBezTo>
                  <a:lnTo>
                    <a:pt x="1395662" y="3836728"/>
                  </a:lnTo>
                  <a:lnTo>
                    <a:pt x="1396334" y="3786194"/>
                  </a:lnTo>
                  <a:cubicBezTo>
                    <a:pt x="1400666" y="3772079"/>
                    <a:pt x="1412203" y="3762110"/>
                    <a:pt x="1440233" y="3759133"/>
                  </a:cubicBezTo>
                  <a:cubicBezTo>
                    <a:pt x="1384172" y="3765086"/>
                    <a:pt x="1328112" y="3771037"/>
                    <a:pt x="1265857" y="3775086"/>
                  </a:cubicBezTo>
                  <a:cubicBezTo>
                    <a:pt x="1203603" y="3779136"/>
                    <a:pt x="1141348" y="3783185"/>
                    <a:pt x="1072898" y="3785332"/>
                  </a:cubicBezTo>
                  <a:cubicBezTo>
                    <a:pt x="1012809" y="3782325"/>
                    <a:pt x="944360" y="3784471"/>
                    <a:pt x="886440" y="3774407"/>
                  </a:cubicBezTo>
                  <a:cubicBezTo>
                    <a:pt x="822323" y="3762440"/>
                    <a:pt x="758208" y="3750473"/>
                    <a:pt x="702453" y="3733353"/>
                  </a:cubicBezTo>
                  <a:cubicBezTo>
                    <a:pt x="640812" y="3691256"/>
                    <a:pt x="691901" y="3591111"/>
                    <a:pt x="849859" y="3562394"/>
                  </a:cubicBezTo>
                  <a:cubicBezTo>
                    <a:pt x="897558" y="3561597"/>
                    <a:pt x="930697" y="3564052"/>
                    <a:pt x="972201" y="3561354"/>
                  </a:cubicBezTo>
                  <a:cubicBezTo>
                    <a:pt x="984590" y="3565158"/>
                    <a:pt x="1005343" y="3563809"/>
                    <a:pt x="1026095" y="3562459"/>
                  </a:cubicBezTo>
                  <a:cubicBezTo>
                    <a:pt x="1040652" y="3559207"/>
                    <a:pt x="1059236" y="3564913"/>
                    <a:pt x="1073793" y="3561661"/>
                  </a:cubicBezTo>
                  <a:cubicBezTo>
                    <a:pt x="1106934" y="3564116"/>
                    <a:pt x="1142242" y="3559515"/>
                    <a:pt x="1181578" y="3563870"/>
                  </a:cubicBezTo>
                  <a:cubicBezTo>
                    <a:pt x="1216887" y="3559270"/>
                    <a:pt x="1252195" y="3554668"/>
                    <a:pt x="1293699" y="3551968"/>
                  </a:cubicBezTo>
                  <a:cubicBezTo>
                    <a:pt x="1293699" y="3551968"/>
                    <a:pt x="1293699" y="3551968"/>
                    <a:pt x="1288422" y="3480846"/>
                  </a:cubicBezTo>
                  <a:cubicBezTo>
                    <a:pt x="1232364" y="3486799"/>
                    <a:pt x="1161747" y="3496001"/>
                    <a:pt x="1091129" y="3505207"/>
                  </a:cubicBezTo>
                  <a:cubicBezTo>
                    <a:pt x="1028875" y="3509257"/>
                    <a:pt x="954230" y="3509502"/>
                    <a:pt x="898475" y="3492379"/>
                  </a:cubicBezTo>
                  <a:cubicBezTo>
                    <a:pt x="871834" y="3468754"/>
                    <a:pt x="899087" y="3446233"/>
                    <a:pt x="920146" y="3421810"/>
                  </a:cubicBezTo>
                  <a:cubicBezTo>
                    <a:pt x="943372" y="3390331"/>
                    <a:pt x="970624" y="3367810"/>
                    <a:pt x="935621" y="3349342"/>
                  </a:cubicBezTo>
                  <a:cubicBezTo>
                    <a:pt x="908674" y="3348788"/>
                    <a:pt x="881728" y="3348235"/>
                    <a:pt x="856949" y="3340625"/>
                  </a:cubicBezTo>
                  <a:cubicBezTo>
                    <a:pt x="830001" y="3340073"/>
                    <a:pt x="801195" y="3323505"/>
                    <a:pt x="772388" y="3306936"/>
                  </a:cubicBezTo>
                  <a:cubicBezTo>
                    <a:pt x="790972" y="3312644"/>
                    <a:pt x="811724" y="3311294"/>
                    <a:pt x="838670" y="3311846"/>
                  </a:cubicBezTo>
                  <a:cubicBezTo>
                    <a:pt x="857255" y="3317553"/>
                    <a:pt x="878006" y="3316202"/>
                    <a:pt x="904952" y="3316756"/>
                  </a:cubicBezTo>
                  <a:cubicBezTo>
                    <a:pt x="950483" y="3323016"/>
                    <a:pt x="996015" y="3329275"/>
                    <a:pt x="1043713" y="3328477"/>
                  </a:cubicBezTo>
                  <a:cubicBezTo>
                    <a:pt x="1139110" y="3326884"/>
                    <a:pt x="1234507" y="3325289"/>
                    <a:pt x="1309457" y="3301971"/>
                  </a:cubicBezTo>
                  <a:cubicBezTo>
                    <a:pt x="1355600" y="3262085"/>
                    <a:pt x="1401745" y="3222200"/>
                    <a:pt x="1390274" y="3149176"/>
                  </a:cubicBezTo>
                  <a:cubicBezTo>
                    <a:pt x="1423415" y="3151631"/>
                    <a:pt x="1456556" y="3154085"/>
                    <a:pt x="1491864" y="3149484"/>
                  </a:cubicBezTo>
                  <a:cubicBezTo>
                    <a:pt x="1520978" y="3142980"/>
                    <a:pt x="1550092" y="3136476"/>
                    <a:pt x="1579205" y="3129970"/>
                  </a:cubicBezTo>
                  <a:cubicBezTo>
                    <a:pt x="1637432" y="3116963"/>
                    <a:pt x="1691632" y="3094995"/>
                    <a:pt x="1735607" y="3062166"/>
                  </a:cubicBezTo>
                  <a:cubicBezTo>
                    <a:pt x="1785781" y="3031238"/>
                    <a:pt x="1823561" y="2996507"/>
                    <a:pt x="1863509" y="2954718"/>
                  </a:cubicBezTo>
                  <a:cubicBezTo>
                    <a:pt x="1883485" y="2933824"/>
                    <a:pt x="1900903" y="2910214"/>
                    <a:pt x="1916773" y="2886129"/>
                  </a:cubicBezTo>
                  <a:lnTo>
                    <a:pt x="1923528" y="2875156"/>
                  </a:lnTo>
                  <a:lnTo>
                    <a:pt x="1637008" y="2854924"/>
                  </a:lnTo>
                  <a:cubicBezTo>
                    <a:pt x="1530147" y="2846119"/>
                    <a:pt x="1422732" y="2835387"/>
                    <a:pt x="1314209" y="2820802"/>
                  </a:cubicBezTo>
                  <a:cubicBezTo>
                    <a:pt x="1102123" y="2794372"/>
                    <a:pt x="882860" y="2757490"/>
                    <a:pt x="664652" y="2695257"/>
                  </a:cubicBezTo>
                  <a:cubicBezTo>
                    <a:pt x="443701" y="2637993"/>
                    <a:pt x="218842" y="2552634"/>
                    <a:pt x="0" y="2444668"/>
                  </a:cubicBezTo>
                  <a:cubicBezTo>
                    <a:pt x="57850" y="2457186"/>
                    <a:pt x="110740" y="2466961"/>
                    <a:pt x="160884" y="2481705"/>
                  </a:cubicBezTo>
                  <a:cubicBezTo>
                    <a:pt x="213774" y="2491482"/>
                    <a:pt x="261701" y="2498515"/>
                    <a:pt x="309629" y="2505550"/>
                  </a:cubicBezTo>
                  <a:cubicBezTo>
                    <a:pt x="359773" y="2520294"/>
                    <a:pt x="407702" y="2527329"/>
                    <a:pt x="457846" y="2542072"/>
                  </a:cubicBezTo>
                  <a:cubicBezTo>
                    <a:pt x="507990" y="2556815"/>
                    <a:pt x="558135" y="2571558"/>
                    <a:pt x="610496" y="2594011"/>
                  </a:cubicBezTo>
                  <a:cubicBezTo>
                    <a:pt x="611552" y="2568659"/>
                    <a:pt x="616409" y="2512991"/>
                    <a:pt x="669297" y="2522768"/>
                  </a:cubicBezTo>
                  <a:cubicBezTo>
                    <a:pt x="832926" y="2554839"/>
                    <a:pt x="1003734" y="2597360"/>
                    <a:pt x="1160185" y="2618982"/>
                  </a:cubicBezTo>
                  <a:cubicBezTo>
                    <a:pt x="1235666" y="2634758"/>
                    <a:pt x="1306712" y="2635118"/>
                    <a:pt x="1365092" y="2634960"/>
                  </a:cubicBezTo>
                  <a:cubicBezTo>
                    <a:pt x="1431177" y="2632578"/>
                    <a:pt x="1477415" y="2619229"/>
                    <a:pt x="1516475" y="2595428"/>
                  </a:cubicBezTo>
                  <a:cubicBezTo>
                    <a:pt x="1542340" y="2583787"/>
                    <a:pt x="1568731" y="2559470"/>
                    <a:pt x="1607791" y="2535670"/>
                  </a:cubicBezTo>
                  <a:cubicBezTo>
                    <a:pt x="1620987" y="2523510"/>
                    <a:pt x="1644107" y="2516835"/>
                    <a:pt x="1672187" y="2512901"/>
                  </a:cubicBezTo>
                  <a:cubicBezTo>
                    <a:pt x="1698052" y="2501261"/>
                    <a:pt x="1731093" y="2500070"/>
                    <a:pt x="1769098" y="2501621"/>
                  </a:cubicBezTo>
                  <a:cubicBezTo>
                    <a:pt x="1718425" y="2499553"/>
                    <a:pt x="1667755" y="2497485"/>
                    <a:pt x="1612119" y="2492675"/>
                  </a:cubicBezTo>
                  <a:cubicBezTo>
                    <a:pt x="1610958" y="2459617"/>
                    <a:pt x="1608108" y="2406173"/>
                    <a:pt x="1608108" y="2406173"/>
                  </a:cubicBezTo>
                  <a:cubicBezTo>
                    <a:pt x="1709981" y="2397632"/>
                    <a:pt x="1821776" y="2394575"/>
                    <a:pt x="1931356" y="2383811"/>
                  </a:cubicBezTo>
                  <a:cubicBezTo>
                    <a:pt x="1987517" y="2375943"/>
                    <a:pt x="2048640" y="2370820"/>
                    <a:pt x="2097097" y="2365179"/>
                  </a:cubicBezTo>
                  <a:cubicBezTo>
                    <a:pt x="2153257" y="2357313"/>
                    <a:pt x="2204457" y="2346706"/>
                    <a:pt x="2252914" y="2341065"/>
                  </a:cubicBezTo>
                  <a:cubicBezTo>
                    <a:pt x="2252914" y="2341065"/>
                    <a:pt x="2245101" y="2284879"/>
                    <a:pt x="2241195" y="2256784"/>
                  </a:cubicBezTo>
                  <a:cubicBezTo>
                    <a:pt x="2241195" y="2256784"/>
                    <a:pt x="2241195" y="2256784"/>
                    <a:pt x="2340323" y="2253212"/>
                  </a:cubicBezTo>
                  <a:cubicBezTo>
                    <a:pt x="2360063" y="2205769"/>
                    <a:pt x="2336312" y="2166708"/>
                    <a:pt x="2291656" y="2142031"/>
                  </a:cubicBezTo>
                  <a:cubicBezTo>
                    <a:pt x="2271810" y="2131063"/>
                    <a:pt x="2247001" y="2117353"/>
                    <a:pt x="2211741" y="2110836"/>
                  </a:cubicBezTo>
                  <a:cubicBezTo>
                    <a:pt x="2184189" y="2102093"/>
                    <a:pt x="2143968" y="2092834"/>
                    <a:pt x="2105964" y="2091283"/>
                  </a:cubicBezTo>
                  <a:cubicBezTo>
                    <a:pt x="2070704" y="2084767"/>
                    <a:pt x="2027738" y="2080473"/>
                    <a:pt x="1984772" y="2076180"/>
                  </a:cubicBezTo>
                  <a:cubicBezTo>
                    <a:pt x="1964398" y="2077889"/>
                    <a:pt x="1941807" y="2071888"/>
                    <a:pt x="1921432" y="2073595"/>
                  </a:cubicBezTo>
                  <a:cubicBezTo>
                    <a:pt x="1898841" y="2067594"/>
                    <a:pt x="1878466" y="2069303"/>
                    <a:pt x="1855874" y="2063303"/>
                  </a:cubicBezTo>
                  <a:cubicBezTo>
                    <a:pt x="1774904" y="2057458"/>
                    <a:pt x="1696678" y="2046649"/>
                    <a:pt x="1631121" y="2036355"/>
                  </a:cubicBezTo>
                  <a:cubicBezTo>
                    <a:pt x="1627216" y="2008262"/>
                    <a:pt x="1627109" y="1949851"/>
                    <a:pt x="1623203" y="1921757"/>
                  </a:cubicBezTo>
                  <a:cubicBezTo>
                    <a:pt x="1623203" y="1921757"/>
                    <a:pt x="1623203" y="1921757"/>
                    <a:pt x="1721803" y="1930861"/>
                  </a:cubicBezTo>
                  <a:cubicBezTo>
                    <a:pt x="1721803" y="1930861"/>
                    <a:pt x="1721803" y="1930861"/>
                    <a:pt x="1716737" y="1869706"/>
                  </a:cubicBezTo>
                  <a:cubicBezTo>
                    <a:pt x="1572425" y="1861279"/>
                    <a:pt x="1438567" y="1845658"/>
                    <a:pt x="1304706" y="1830039"/>
                  </a:cubicBezTo>
                  <a:cubicBezTo>
                    <a:pt x="1241631" y="1821116"/>
                    <a:pt x="1176073" y="1810824"/>
                    <a:pt x="1108378" y="1798537"/>
                  </a:cubicBezTo>
                  <a:lnTo>
                    <a:pt x="1090601" y="1794844"/>
                  </a:lnTo>
                  <a:lnTo>
                    <a:pt x="1097768" y="1756203"/>
                  </a:lnTo>
                  <a:cubicBezTo>
                    <a:pt x="1103259" y="1746270"/>
                    <a:pt x="1114262" y="1741005"/>
                    <a:pt x="1138227" y="1744523"/>
                  </a:cubicBezTo>
                  <a:cubicBezTo>
                    <a:pt x="1090299" y="1737488"/>
                    <a:pt x="1042371" y="1730454"/>
                    <a:pt x="989481" y="1720677"/>
                  </a:cubicBezTo>
                  <a:cubicBezTo>
                    <a:pt x="936593" y="1710902"/>
                    <a:pt x="883704" y="1701124"/>
                    <a:pt x="825852" y="1688605"/>
                  </a:cubicBezTo>
                  <a:cubicBezTo>
                    <a:pt x="775708" y="1673862"/>
                    <a:pt x="717857" y="1661345"/>
                    <a:pt x="670457" y="1641635"/>
                  </a:cubicBezTo>
                  <a:cubicBezTo>
                    <a:pt x="618096" y="1619183"/>
                    <a:pt x="565734" y="1596729"/>
                    <a:pt x="521080" y="1572053"/>
                  </a:cubicBezTo>
                  <a:cubicBezTo>
                    <a:pt x="474735" y="1526991"/>
                    <a:pt x="530792" y="1460715"/>
                    <a:pt x="667395" y="1471368"/>
                  </a:cubicBezTo>
                  <a:cubicBezTo>
                    <a:pt x="707617" y="1480627"/>
                    <a:pt x="735170" y="1489370"/>
                    <a:pt x="770430" y="1495889"/>
                  </a:cubicBezTo>
                  <a:cubicBezTo>
                    <a:pt x="780353" y="1501372"/>
                    <a:pt x="797983" y="1504632"/>
                    <a:pt x="815613" y="1507889"/>
                  </a:cubicBezTo>
                  <a:cubicBezTo>
                    <a:pt x="828281" y="1508407"/>
                    <a:pt x="843166" y="1516632"/>
                    <a:pt x="855834" y="1517148"/>
                  </a:cubicBezTo>
                  <a:cubicBezTo>
                    <a:pt x="883387" y="1525891"/>
                    <a:pt x="913685" y="1529666"/>
                    <a:pt x="946200" y="1541153"/>
                  </a:cubicBezTo>
                  <a:cubicBezTo>
                    <a:pt x="976497" y="1544929"/>
                    <a:pt x="1006794" y="1548704"/>
                    <a:pt x="1042055" y="1555221"/>
                  </a:cubicBezTo>
                  <a:cubicBezTo>
                    <a:pt x="1042055" y="1555221"/>
                    <a:pt x="1042055" y="1555221"/>
                    <a:pt x="1046911" y="1499551"/>
                  </a:cubicBezTo>
                  <a:cubicBezTo>
                    <a:pt x="998983" y="1492517"/>
                    <a:pt x="938386" y="1484965"/>
                    <a:pt x="877791" y="1477414"/>
                  </a:cubicBezTo>
                  <a:cubicBezTo>
                    <a:pt x="824902" y="1467637"/>
                    <a:pt x="762091" y="1452377"/>
                    <a:pt x="717434" y="1427700"/>
                  </a:cubicBezTo>
                  <a:cubicBezTo>
                    <a:pt x="698116" y="1404057"/>
                    <a:pt x="723980" y="1392415"/>
                    <a:pt x="744882" y="1378032"/>
                  </a:cubicBezTo>
                  <a:cubicBezTo>
                    <a:pt x="768530" y="1358681"/>
                    <a:pt x="794393" y="1347040"/>
                    <a:pt x="767369" y="1325622"/>
                  </a:cubicBezTo>
                  <a:cubicBezTo>
                    <a:pt x="744776" y="1319621"/>
                    <a:pt x="722184" y="1313619"/>
                    <a:pt x="702338" y="1302653"/>
                  </a:cubicBezTo>
                  <a:cubicBezTo>
                    <a:pt x="679747" y="1296650"/>
                    <a:pt x="657683" y="1277975"/>
                    <a:pt x="635621" y="1259299"/>
                  </a:cubicBezTo>
                  <a:cubicBezTo>
                    <a:pt x="650506" y="1267525"/>
                    <a:pt x="668135" y="1270784"/>
                    <a:pt x="690725" y="1276785"/>
                  </a:cubicBezTo>
                  <a:cubicBezTo>
                    <a:pt x="705611" y="1285010"/>
                    <a:pt x="723241" y="1288269"/>
                    <a:pt x="745831" y="1294270"/>
                  </a:cubicBezTo>
                  <a:cubicBezTo>
                    <a:pt x="783309" y="1308495"/>
                    <a:pt x="820785" y="1322723"/>
                    <a:pt x="861005" y="1331982"/>
                  </a:cubicBezTo>
                  <a:cubicBezTo>
                    <a:pt x="941448" y="1350501"/>
                    <a:pt x="1021892" y="1369021"/>
                    <a:pt x="1087976" y="1366639"/>
                  </a:cubicBezTo>
                  <a:cubicBezTo>
                    <a:pt x="1131998" y="1345579"/>
                    <a:pt x="1176020" y="1324521"/>
                    <a:pt x="1175913" y="1266110"/>
                  </a:cubicBezTo>
                  <a:cubicBezTo>
                    <a:pt x="1203467" y="1274853"/>
                    <a:pt x="1231020" y="1283595"/>
                    <a:pt x="1261318" y="1287370"/>
                  </a:cubicBezTo>
                  <a:cubicBezTo>
                    <a:pt x="1286654" y="1288405"/>
                    <a:pt x="1311990" y="1289439"/>
                    <a:pt x="1337326" y="1290472"/>
                  </a:cubicBezTo>
                  <a:cubicBezTo>
                    <a:pt x="1387999" y="1292541"/>
                    <a:pt x="1436453" y="1286900"/>
                    <a:pt x="1477731" y="1270808"/>
                  </a:cubicBezTo>
                  <a:cubicBezTo>
                    <a:pt x="1523969" y="1257458"/>
                    <a:pt x="1560286" y="1238625"/>
                    <a:pt x="1599345" y="1214825"/>
                  </a:cubicBezTo>
                  <a:cubicBezTo>
                    <a:pt x="1638405" y="1191024"/>
                    <a:pt x="1670285" y="1156773"/>
                    <a:pt x="1699421" y="1127490"/>
                  </a:cubicBezTo>
                  <a:cubicBezTo>
                    <a:pt x="1707656" y="1112589"/>
                    <a:pt x="1730776" y="1105913"/>
                    <a:pt x="1758857" y="1101981"/>
                  </a:cubicBezTo>
                  <a:cubicBezTo>
                    <a:pt x="1789682" y="1093081"/>
                    <a:pt x="1822725" y="1091889"/>
                    <a:pt x="1860729" y="1093439"/>
                  </a:cubicBezTo>
                  <a:cubicBezTo>
                    <a:pt x="1898734" y="1094993"/>
                    <a:pt x="1940458" y="1098600"/>
                    <a:pt x="1980945" y="1101520"/>
                  </a:cubicBezTo>
                  <a:lnTo>
                    <a:pt x="1984191" y="1101634"/>
                  </a:lnTo>
                  <a:lnTo>
                    <a:pt x="1964292" y="1105285"/>
                  </a:lnTo>
                  <a:cubicBezTo>
                    <a:pt x="2005040" y="1101869"/>
                    <a:pt x="2048006" y="1106163"/>
                    <a:pt x="2093716" y="1105486"/>
                  </a:cubicBezTo>
                  <a:lnTo>
                    <a:pt x="1984191" y="1101634"/>
                  </a:lnTo>
                  <a:lnTo>
                    <a:pt x="2519258" y="1003499"/>
                  </a:lnTo>
                  <a:cubicBezTo>
                    <a:pt x="2705902" y="970485"/>
                    <a:pt x="2887584" y="934728"/>
                    <a:pt x="3074753" y="889039"/>
                  </a:cubicBezTo>
                  <a:cubicBezTo>
                    <a:pt x="3256964" y="840606"/>
                    <a:pt x="3436957" y="784465"/>
                    <a:pt x="3609770" y="717875"/>
                  </a:cubicBezTo>
                  <a:cubicBezTo>
                    <a:pt x="3785329" y="646317"/>
                    <a:pt x="3953709" y="564306"/>
                    <a:pt x="4104987" y="466363"/>
                  </a:cubicBezTo>
                  <a:cubicBezTo>
                    <a:pt x="4139612" y="427145"/>
                    <a:pt x="4206648" y="341002"/>
                    <a:pt x="4236312" y="299041"/>
                  </a:cubicBezTo>
                  <a:cubicBezTo>
                    <a:pt x="4392552" y="203840"/>
                    <a:pt x="4573599" y="122348"/>
                    <a:pt x="4759081" y="56275"/>
                  </a:cubicBezTo>
                  <a:close/>
                </a:path>
              </a:pathLst>
            </a:custGeom>
            <a:blipFill>
              <a:blip r:embed="rId4"/>
              <a:srcRect/>
              <a:stretch>
                <a:fillRect l="-42511" t="0" r="-42511" b="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Title">
              <a:extLst>
                <a:ext uri="{FF2B5EF4-FFF2-40B4-BE49-F238E27FC236}">
                  <a16:creationId id="{9C600A41-EB83-A5C9-CCBE-0F4CD55563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0400" y="1130301"/>
              <a:ext cx="10858500" cy="7396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>
                <a:buSzPct val="25000"/>
                <a:tabLst>
                  <a:tab pos="5472113" algn="l"/>
                </a:tabLst>
              </a:pPr>
              <a:r>
                <a:rPr lang="zh-CN" altLang="en-US" sz="24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建立科学化、系统化的青少年足球培养模式</a:t>
              </a:r>
              <a:endParaRPr lang="en-US" dirty="0"/>
            </a:p>
          </p:txBody>
        </p:sp>
        <p:grpSp>
          <p:nvGrpSpPr>
            <p:cNvPr id="44" name="组合 43">
              <a:extLst>
                <a:ext uri="{FF2B5EF4-FFF2-40B4-BE49-F238E27FC236}">
                  <a16:creationId id="{949516A6-A503-23D6-DFDB-BDCD6F1007BC}"/>
                </a:ext>
              </a:extLst>
            </p:cNvPr>
            <p:cNvGrpSpPr/>
            <p:nvPr/>
          </p:nvGrpSpPr>
          <p:grpSpPr>
            <a:xfrm>
              <a:off x="660400" y="1976077"/>
              <a:ext cx="3546890" cy="4158023"/>
              <a:chOff x="660399" y="2069065"/>
              <a:chExt cx="3546890" cy="4158023"/>
            </a:xfrm>
          </p:grpSpPr>
          <p:sp>
            <p:nvSpPr>
              <p:cNvPr id="65" name="ComponentBackground1">
                <a:extLst>
                  <a:ext uri="{FF2B5EF4-FFF2-40B4-BE49-F238E27FC236}">
                    <a16:creationId id="{7947D098-8A2D-D211-9CE9-749B3E1DB7B5}"/>
                  </a:ext>
                </a:extLst>
              </p:cNvPr>
              <p:cNvSpPr/>
              <p:nvPr/>
            </p:nvSpPr>
            <p:spPr>
              <a:xfrm>
                <a:off x="660399" y="2307160"/>
                <a:ext cx="3546890" cy="3919928"/>
              </a:xfrm>
              <a:prstGeom prst="plaque">
                <a:avLst>
                  <a:gd name="adj" fmla="val 2834"/>
                </a:avLst>
              </a:prstGeom>
              <a:solidFill>
                <a:schemeClr val="bg1">
                  <a:alpha val="90000"/>
                </a:schemeClr>
              </a:solidFill>
              <a:ln w="6350">
                <a:solidFill>
                  <a:schemeClr val="tx1">
                    <a:alpha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endPara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Text1">
                <a:extLst>
                  <a:ext uri="{FF2B5EF4-FFF2-40B4-BE49-F238E27FC236}">
                    <a16:creationId id="{D261D00F-42C2-E11B-412D-F370E2052D86}"/>
                  </a:ext>
                </a:extLst>
              </p:cNvPr>
              <p:cNvSpPr txBox="1"/>
              <p:nvPr/>
            </p:nvSpPr>
            <p:spPr>
              <a:xfrm>
                <a:off x="758699" y="3034397"/>
                <a:ext cx="3343466" cy="308202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设立标准化青训基地，推动科学化训练模式。</a:t>
                </a:r>
                <a:endParaRPr lang="en-US" dirty="0"/>
              </a:p>
            </p:txBody>
          </p:sp>
          <p:sp>
            <p:nvSpPr>
              <p:cNvPr id="67" name="Bullet1">
                <a:extLst>
                  <a:ext uri="{FF2B5EF4-FFF2-40B4-BE49-F238E27FC236}">
                    <a16:creationId id="{C02F5A14-F156-32A4-7A81-EACE6C87F56B}"/>
                  </a:ext>
                </a:extLst>
              </p:cNvPr>
              <p:cNvSpPr txBox="1"/>
              <p:nvPr/>
            </p:nvSpPr>
            <p:spPr>
              <a:xfrm>
                <a:off x="758699" y="2592388"/>
                <a:ext cx="3343466" cy="44200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青训体系构建</a:t>
                </a:r>
                <a:endParaRPr lang="en-US" dirty="0"/>
              </a:p>
            </p:txBody>
          </p:sp>
          <p:sp>
            <p:nvSpPr>
              <p:cNvPr id="68" name="Number1">
                <a:extLst>
                  <a:ext uri="{FF2B5EF4-FFF2-40B4-BE49-F238E27FC236}">
                    <a16:creationId id="{7B9DAC36-1B4C-9527-276F-1F3C70B444E3}"/>
                  </a:ext>
                </a:extLst>
              </p:cNvPr>
              <p:cNvSpPr txBox="1"/>
              <p:nvPr/>
            </p:nvSpPr>
            <p:spPr>
              <a:xfrm>
                <a:off x="831409" y="2069065"/>
                <a:ext cx="534337" cy="502767"/>
              </a:xfrm>
              <a:prstGeom prst="plaque">
                <a:avLst/>
              </a:prstGeom>
              <a:solidFill>
                <a:schemeClr val="accent1"/>
              </a:solidFill>
            </p:spPr>
            <p:txBody>
              <a:bodyPr wrap="none" rtlCol="0" anchor="ctr" anchorCtr="0">
                <a:normAutofit/>
              </a:bodyPr>
              <a:lstStyle>
                <a:defPPr>
                  <a:defRPr lang="zh-CN"/>
                </a:defPPr>
                <a:lvl1pPr>
                  <a:defRPr sz="4400" b="1">
                    <a:solidFill>
                      <a:schemeClr val="accent2"/>
                    </a:solidFill>
                    <a:effectLst>
                      <a:outerShdw blurRad="254000" dist="127000" algn="ctr" rotWithShape="0">
                        <a:schemeClr val="accent2">
                          <a:alpha val="40000"/>
                        </a:schemeClr>
                      </a:outerShdw>
                    </a:effectLst>
                  </a:defRPr>
                </a:lvl1pPr>
              </a:lstStyle>
              <a:p>
                <a:pPr algn="ctr"/>
                <a:r>
                  <a:rPr lang="en-US" altLang="zh-CN" sz="1600" dirty="0">
                    <a:solidFill>
                      <a:srgbClr val="FFFFFF"/>
                    </a:solidFill>
                    <a:effectLst>
                      <a:outerShdw blurRad="127000" dist="63500" dir="2700000" algn="tl" rotWithShape="0">
                        <a:schemeClr val="accent1">
                          <a:alpha val="40000"/>
                        </a:schemeClr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1</a:t>
                </a:r>
                <a:endParaRPr lang="zh-CN" altLang="en-US" sz="1600" dirty="0">
                  <a:solidFill>
                    <a:srgbClr val="FFFFFF"/>
                  </a:solidFill>
                  <a:effectLst>
                    <a:outerShdw blurRad="127000" dist="63500" dir="2700000" algn="tl" rotWithShape="0">
                      <a:schemeClr val="accent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id="{78045EC9-5F35-D024-02E0-DBC74A56D187}"/>
                </a:ext>
              </a:extLst>
            </p:cNvPr>
            <p:cNvGrpSpPr/>
            <p:nvPr/>
          </p:nvGrpSpPr>
          <p:grpSpPr>
            <a:xfrm>
              <a:off x="4316205" y="1976077"/>
              <a:ext cx="3546890" cy="4158023"/>
              <a:chOff x="660399" y="2069065"/>
              <a:chExt cx="3546890" cy="4158023"/>
            </a:xfrm>
          </p:grpSpPr>
          <p:sp>
            <p:nvSpPr>
              <p:cNvPr id="61" name="ComponentBackground2">
                <a:extLst>
                  <a:ext uri="{FF2B5EF4-FFF2-40B4-BE49-F238E27FC236}">
                    <a16:creationId id="{74D7F0DE-1E5D-DAE5-AC33-BEDD297626F2}"/>
                  </a:ext>
                </a:extLst>
              </p:cNvPr>
              <p:cNvSpPr/>
              <p:nvPr/>
            </p:nvSpPr>
            <p:spPr>
              <a:xfrm>
                <a:off x="660399" y="2307160"/>
                <a:ext cx="3546890" cy="3919928"/>
              </a:xfrm>
              <a:prstGeom prst="plaque">
                <a:avLst>
                  <a:gd name="adj" fmla="val 2834"/>
                </a:avLst>
              </a:prstGeom>
              <a:solidFill>
                <a:schemeClr val="bg1">
                  <a:alpha val="90000"/>
                </a:schemeClr>
              </a:solidFill>
              <a:ln w="6350">
                <a:solidFill>
                  <a:schemeClr val="tx1">
                    <a:alpha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endPara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Text2">
                <a:extLst>
                  <a:ext uri="{FF2B5EF4-FFF2-40B4-BE49-F238E27FC236}">
                    <a16:creationId id="{6514FA86-668D-C556-2AA9-DC69F3EC7F4A}"/>
                  </a:ext>
                </a:extLst>
              </p:cNvPr>
              <p:cNvSpPr txBox="1"/>
              <p:nvPr/>
            </p:nvSpPr>
            <p:spPr>
              <a:xfrm>
                <a:off x="758699" y="3034397"/>
                <a:ext cx="3343466" cy="308202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加强教练培训，引入国际先进教学理念。</a:t>
                </a:r>
                <a:endParaRPr lang="en-US" dirty="0"/>
              </a:p>
            </p:txBody>
          </p:sp>
          <p:sp>
            <p:nvSpPr>
              <p:cNvPr id="63" name="Bullet2">
                <a:extLst>
                  <a:ext uri="{FF2B5EF4-FFF2-40B4-BE49-F238E27FC236}">
                    <a16:creationId id="{ECBB09A5-66F3-D760-66E7-C8246F398384}"/>
                  </a:ext>
                </a:extLst>
              </p:cNvPr>
              <p:cNvSpPr txBox="1"/>
              <p:nvPr/>
            </p:nvSpPr>
            <p:spPr>
              <a:xfrm>
                <a:off x="758699" y="2592388"/>
                <a:ext cx="3343466" cy="44200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教练员能力提升</a:t>
                </a:r>
                <a:endParaRPr lang="en-US" dirty="0"/>
              </a:p>
            </p:txBody>
          </p:sp>
          <p:sp>
            <p:nvSpPr>
              <p:cNvPr id="64" name="Number2">
                <a:extLst>
                  <a:ext uri="{FF2B5EF4-FFF2-40B4-BE49-F238E27FC236}">
                    <a16:creationId id="{F57A1DD4-0038-672E-88A9-6F155994AF5C}"/>
                  </a:ext>
                </a:extLst>
              </p:cNvPr>
              <p:cNvSpPr txBox="1"/>
              <p:nvPr/>
            </p:nvSpPr>
            <p:spPr>
              <a:xfrm>
                <a:off x="831409" y="2069065"/>
                <a:ext cx="534337" cy="502767"/>
              </a:xfrm>
              <a:prstGeom prst="plaque">
                <a:avLst/>
              </a:prstGeom>
              <a:solidFill>
                <a:schemeClr val="accent1"/>
              </a:solidFill>
            </p:spPr>
            <p:txBody>
              <a:bodyPr wrap="none" rtlCol="0" anchor="ctr" anchorCtr="0">
                <a:normAutofit/>
              </a:bodyPr>
              <a:lstStyle>
                <a:defPPr>
                  <a:defRPr lang="zh-CN"/>
                </a:defPPr>
                <a:lvl1pPr>
                  <a:defRPr sz="4400" b="1">
                    <a:solidFill>
                      <a:schemeClr val="accent2"/>
                    </a:solidFill>
                    <a:effectLst>
                      <a:outerShdw blurRad="254000" dist="127000" algn="ctr" rotWithShape="0">
                        <a:schemeClr val="accent2">
                          <a:alpha val="40000"/>
                        </a:schemeClr>
                      </a:outerShdw>
                    </a:effectLst>
                  </a:defRPr>
                </a:lvl1pPr>
              </a:lstStyle>
              <a:p>
                <a:pPr algn="ctr"/>
                <a:r>
                  <a:rPr lang="en-US" altLang="zh-CN" sz="1600" dirty="0">
                    <a:solidFill>
                      <a:srgbClr val="FFFFFF"/>
                    </a:solidFill>
                    <a:effectLst>
                      <a:outerShdw blurRad="127000" dist="63500" dir="2700000" algn="tl" rotWithShape="0">
                        <a:schemeClr val="accent1">
                          <a:alpha val="40000"/>
                        </a:schemeClr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2</a:t>
                </a:r>
                <a:endParaRPr lang="zh-CN" altLang="en-US" sz="1600" dirty="0">
                  <a:solidFill>
                    <a:srgbClr val="FFFFFF"/>
                  </a:solidFill>
                  <a:effectLst>
                    <a:outerShdw blurRad="127000" dist="63500" dir="2700000" algn="tl" rotWithShape="0">
                      <a:schemeClr val="accent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组合 45">
              <a:extLst>
                <a:ext uri="{FF2B5EF4-FFF2-40B4-BE49-F238E27FC236}">
                  <a16:creationId id="{FFD38790-E24A-AF66-DEE0-FF97EF75630D}"/>
                </a:ext>
              </a:extLst>
            </p:cNvPr>
            <p:cNvGrpSpPr/>
            <p:nvPr/>
          </p:nvGrpSpPr>
          <p:grpSpPr>
            <a:xfrm>
              <a:off x="7972010" y="1976077"/>
              <a:ext cx="3546890" cy="4158023"/>
              <a:chOff x="660399" y="2069065"/>
              <a:chExt cx="3546890" cy="4158023"/>
            </a:xfrm>
          </p:grpSpPr>
          <p:sp>
            <p:nvSpPr>
              <p:cNvPr id="57" name="ComponentBackground3">
                <a:extLst>
                  <a:ext uri="{FF2B5EF4-FFF2-40B4-BE49-F238E27FC236}">
                    <a16:creationId id="{F1568DE9-C824-BA70-AADA-04FDE729D888}"/>
                  </a:ext>
                </a:extLst>
              </p:cNvPr>
              <p:cNvSpPr/>
              <p:nvPr/>
            </p:nvSpPr>
            <p:spPr>
              <a:xfrm>
                <a:off x="660399" y="2307160"/>
                <a:ext cx="3546890" cy="3919928"/>
              </a:xfrm>
              <a:prstGeom prst="plaque">
                <a:avLst>
                  <a:gd name="adj" fmla="val 2834"/>
                </a:avLst>
              </a:prstGeom>
              <a:solidFill>
                <a:schemeClr val="bg1">
                  <a:alpha val="90000"/>
                </a:schemeClr>
              </a:solidFill>
              <a:ln w="6350">
                <a:solidFill>
                  <a:schemeClr val="tx1">
                    <a:alpha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endPara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Text3">
                <a:extLst>
                  <a:ext uri="{FF2B5EF4-FFF2-40B4-BE49-F238E27FC236}">
                    <a16:creationId id="{40381D53-3DA5-9354-F711-762A2D6A83E6}"/>
                  </a:ext>
                </a:extLst>
              </p:cNvPr>
              <p:cNvSpPr txBox="1"/>
              <p:nvPr/>
            </p:nvSpPr>
            <p:spPr>
              <a:xfrm>
                <a:off x="758699" y="3034397"/>
                <a:ext cx="3343466" cy="308202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完善青少年联赛体系，激发球员潜能与竞技水平。</a:t>
                </a:r>
                <a:endParaRPr lang="en-US" dirty="0"/>
              </a:p>
            </p:txBody>
          </p:sp>
          <p:sp>
            <p:nvSpPr>
              <p:cNvPr id="59" name="Bullet3">
                <a:extLst>
                  <a:ext uri="{FF2B5EF4-FFF2-40B4-BE49-F238E27FC236}">
                    <a16:creationId id="{B942BF7B-989A-41AB-E196-C38383E49565}"/>
                  </a:ext>
                </a:extLst>
              </p:cNvPr>
              <p:cNvSpPr txBox="1"/>
              <p:nvPr/>
            </p:nvSpPr>
            <p:spPr>
              <a:xfrm>
                <a:off x="758699" y="2592388"/>
                <a:ext cx="3343466" cy="44200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竞赛机制优化</a:t>
                </a:r>
                <a:endParaRPr lang="en-US" dirty="0"/>
              </a:p>
            </p:txBody>
          </p:sp>
          <p:sp>
            <p:nvSpPr>
              <p:cNvPr id="60" name="Number3">
                <a:extLst>
                  <a:ext uri="{FF2B5EF4-FFF2-40B4-BE49-F238E27FC236}">
                    <a16:creationId id="{5DB56644-3BE4-3E01-E66E-93BBEA26A13E}"/>
                  </a:ext>
                </a:extLst>
              </p:cNvPr>
              <p:cNvSpPr txBox="1"/>
              <p:nvPr/>
            </p:nvSpPr>
            <p:spPr>
              <a:xfrm>
                <a:off x="831409" y="2069065"/>
                <a:ext cx="534337" cy="502767"/>
              </a:xfrm>
              <a:prstGeom prst="plaque">
                <a:avLst/>
              </a:prstGeom>
              <a:solidFill>
                <a:schemeClr val="accent1"/>
              </a:solidFill>
            </p:spPr>
            <p:txBody>
              <a:bodyPr wrap="none" rtlCol="0" anchor="ctr" anchorCtr="0">
                <a:normAutofit/>
              </a:bodyPr>
              <a:lstStyle>
                <a:defPPr>
                  <a:defRPr lang="zh-CN"/>
                </a:defPPr>
                <a:lvl1pPr>
                  <a:defRPr sz="4400" b="1">
                    <a:solidFill>
                      <a:schemeClr val="accent2"/>
                    </a:solidFill>
                    <a:effectLst>
                      <a:outerShdw blurRad="254000" dist="127000" algn="ctr" rotWithShape="0">
                        <a:schemeClr val="accent2">
                          <a:alpha val="40000"/>
                        </a:schemeClr>
                      </a:outerShdw>
                    </a:effectLst>
                  </a:defRPr>
                </a:lvl1pPr>
              </a:lstStyle>
              <a:p>
                <a:pPr algn="ctr"/>
                <a:r>
                  <a:rPr lang="en-US" altLang="zh-CN" sz="1600" dirty="0">
                    <a:solidFill>
                      <a:srgbClr val="FFFFFF"/>
                    </a:solidFill>
                    <a:effectLst>
                      <a:outerShdw blurRad="127000" dist="63500" dir="2700000" algn="tl" rotWithShape="0">
                        <a:schemeClr val="accent1">
                          <a:alpha val="40000"/>
                        </a:schemeClr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3</a:t>
                </a:r>
                <a:endParaRPr lang="zh-CN" altLang="en-US" sz="1600" dirty="0">
                  <a:solidFill>
                    <a:srgbClr val="FFFFFF"/>
                  </a:solidFill>
                  <a:effectLst>
                    <a:outerShdw blurRad="127000" dist="63500" dir="2700000" algn="tl" rotWithShape="0">
                      <a:schemeClr val="accent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2.2 完善青训体系建设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9f8724b3-81c7-4b7e-9763-fb3d1b0382ea.source.5.zh-Hans.pptx">
            <a:extLst>
              <a:ext uri="{FF2B5EF4-FFF2-40B4-BE49-F238E27FC236}">
                <a16:creationId id="{ECAD3F20-56BC-D539-DD80-5DA9F9582823}"/>
              </a:ext>
            </a:extLst>
          </p:cNvPr>
          <p:cNvGrpSpPr/>
          <p:nvPr/>
        </p:nvGrpSpPr>
        <p:grpSpPr>
          <a:xfrm>
            <a:off x="660400" y="1130300"/>
            <a:ext cx="10858500" cy="5003800"/>
            <a:chOff x="660400" y="1130300"/>
            <a:chExt cx="10858500" cy="5003800"/>
          </a:xfrm>
        </p:grpSpPr>
        <p:cxnSp>
          <p:nvCxnSpPr>
            <p:cNvPr id="14" name="连接符: 肘形 13">
              <a:extLst>
                <a:ext uri="{FF2B5EF4-FFF2-40B4-BE49-F238E27FC236}">
                  <a16:creationId id="{9CF8F034-AAA4-09C5-B8AE-B121D14A44B9}"/>
                </a:ext>
              </a:extLst>
            </p:cNvPr>
            <p:cNvCxnSpPr>
              <a:cxnSpLocks/>
              <a:stCxn id="30" idx="1"/>
              <a:endCxn id="26" idx="1"/>
            </p:cNvCxnSpPr>
            <p:nvPr/>
          </p:nvCxnSpPr>
          <p:spPr>
            <a:xfrm rot="10800000" flipV="1">
              <a:off x="7831791" y="1346300"/>
              <a:ext cx="12700" cy="2945444"/>
            </a:xfrm>
            <a:prstGeom prst="bentConnector3">
              <a:avLst>
                <a:gd name="adj1" fmla="val 1800000"/>
              </a:avLst>
            </a:prstGeom>
            <a:ln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连接符: 肘形 196">
              <a:extLst>
                <a:ext uri="{FF2B5EF4-FFF2-40B4-BE49-F238E27FC236}">
                  <a16:creationId id="{F86FAD1A-5D8A-9B0D-3E0E-C2208060991A}"/>
                </a:ext>
              </a:extLst>
            </p:cNvPr>
            <p:cNvCxnSpPr>
              <a:cxnSpLocks/>
              <a:stCxn id="215" idx="1"/>
              <a:endCxn id="209" idx="1"/>
            </p:cNvCxnSpPr>
            <p:nvPr/>
          </p:nvCxnSpPr>
          <p:spPr>
            <a:xfrm rot="10800000" flipV="1">
              <a:off x="3737311" y="1346300"/>
              <a:ext cx="12700" cy="3419466"/>
            </a:xfrm>
            <a:prstGeom prst="bentConnector3">
              <a:avLst>
                <a:gd name="adj1" fmla="val 2400000"/>
              </a:avLst>
            </a:prstGeom>
            <a:ln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接连接符 197">
              <a:extLst>
                <a:ext uri="{FF2B5EF4-FFF2-40B4-BE49-F238E27FC236}">
                  <a16:creationId id="{5AB5BC6C-4BD8-45E3-DA7D-35954366E3AC}"/>
                </a:ext>
              </a:extLst>
            </p:cNvPr>
            <p:cNvCxnSpPr>
              <a:cxnSpLocks/>
            </p:cNvCxnSpPr>
            <p:nvPr/>
          </p:nvCxnSpPr>
          <p:spPr>
            <a:xfrm>
              <a:off x="3446653" y="3056033"/>
              <a:ext cx="290657" cy="0"/>
            </a:xfrm>
            <a:prstGeom prst="line">
              <a:avLst/>
            </a:prstGeom>
            <a:ln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itle">
              <a:extLst>
                <a:ext uri="{FF2B5EF4-FFF2-40B4-BE49-F238E27FC236}">
                  <a16:creationId id="{84157015-18F6-023D-16CA-1F7306D22842}"/>
                </a:ext>
              </a:extLst>
            </p:cNvPr>
            <p:cNvSpPr/>
            <p:nvPr/>
          </p:nvSpPr>
          <p:spPr>
            <a:xfrm>
              <a:off x="660400" y="1721263"/>
              <a:ext cx="2669540" cy="2669540"/>
            </a:xfrm>
            <a:prstGeom prst="ellipse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defTabSz="913765"/>
              <a:r>
                <a:rPr lang="zh-CN" altLang="en-US" sz="2400" b="1" dirty="0">
                  <a:cs typeface="+mn-ea"/>
                  <a:sym typeface="Arial" panose="020B0604020202020204" pitchFamily="34" charset="0"/>
                </a:rPr>
                <a:t>制定具体策略以提高国际比赛成绩</a:t>
              </a:r>
              <a:endParaRPr lang="en-US" dirty="0"/>
            </a:p>
          </p:txBody>
        </p:sp>
        <p:grpSp>
          <p:nvGrpSpPr>
            <p:cNvPr id="3" name="组合 2">
              <a:extLst>
                <a:ext uri="{FF2B5EF4-FFF2-40B4-BE49-F238E27FC236}">
                  <a16:creationId id="{E5F8B220-482D-875D-6948-67FC200D24B3}"/>
                </a:ext>
              </a:extLst>
            </p:cNvPr>
            <p:cNvGrpSpPr/>
            <p:nvPr/>
          </p:nvGrpSpPr>
          <p:grpSpPr>
            <a:xfrm>
              <a:off x="3737311" y="1130300"/>
              <a:ext cx="3687109" cy="1584334"/>
              <a:chOff x="3737311" y="1130300"/>
              <a:chExt cx="3687109" cy="1584334"/>
            </a:xfrm>
          </p:grpSpPr>
          <p:sp>
            <p:nvSpPr>
              <p:cNvPr id="213" name="Text1">
                <a:extLst>
                  <a:ext uri="{FF2B5EF4-FFF2-40B4-BE49-F238E27FC236}">
                    <a16:creationId id="{70320681-A57B-F234-68A8-912EDA3B422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07411" y="1562302"/>
                <a:ext cx="3217009" cy="1152332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cs typeface="+mn-ea"/>
                    <a:sym typeface="+mn-lt"/>
                  </a:rPr>
                  <a:t>设计适合国家队的战术体系，提升比赛效率和胜率。</a:t>
                </a:r>
                <a:endParaRPr lang="en-US" dirty="0"/>
              </a:p>
            </p:txBody>
          </p:sp>
          <p:sp>
            <p:nvSpPr>
              <p:cNvPr id="214" name="Bullet1">
                <a:extLst>
                  <a:ext uri="{FF2B5EF4-FFF2-40B4-BE49-F238E27FC236}">
                    <a16:creationId id="{376C1F30-3882-EC87-5B93-39D45E52A1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07411" y="1130300"/>
                <a:ext cx="3217009" cy="43200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战术体系优化</a:t>
                </a:r>
                <a:endParaRPr lang="en-US" dirty="0"/>
              </a:p>
            </p:txBody>
          </p:sp>
          <p:sp>
            <p:nvSpPr>
              <p:cNvPr id="215" name="Number1">
                <a:extLst>
                  <a:ext uri="{FF2B5EF4-FFF2-40B4-BE49-F238E27FC236}">
                    <a16:creationId id="{0DC84689-778A-9D6D-F95B-B59E554A5D8A}"/>
                  </a:ext>
                </a:extLst>
              </p:cNvPr>
              <p:cNvSpPr/>
              <p:nvPr/>
            </p:nvSpPr>
            <p:spPr>
              <a:xfrm>
                <a:off x="3737311" y="1130300"/>
                <a:ext cx="432000" cy="432000"/>
              </a:xfrm>
              <a:prstGeom prst="roundRect">
                <a:avLst>
                  <a:gd name="adj" fmla="val 643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 anchorCtr="0">
                <a:normAutofit/>
              </a:bodyPr>
              <a:lstStyle/>
              <a:p>
                <a:pPr algn="ctr"/>
                <a:r>
                  <a:rPr lang="en-US" b="1" dirty="0">
                    <a:solidFill>
                      <a:srgbClr val="FFFFFF"/>
                    </a:solidFill>
                    <a:cs typeface="+mn-ea"/>
                  </a:rPr>
                  <a:t>1</a:t>
                </a:r>
                <a:endParaRPr b="1" dirty="0">
                  <a:solidFill>
                    <a:srgbClr val="FFFFFF"/>
                  </a:solidFill>
                  <a:cs typeface="+mn-ea"/>
                </a:endParaRP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id="{1286B7F4-9BDD-2572-141A-C4F13F5E05A9}"/>
                </a:ext>
              </a:extLst>
            </p:cNvPr>
            <p:cNvGrpSpPr/>
            <p:nvPr/>
          </p:nvGrpSpPr>
          <p:grpSpPr>
            <a:xfrm>
              <a:off x="3737311" y="2840033"/>
              <a:ext cx="3687109" cy="1584334"/>
              <a:chOff x="3737311" y="2840033"/>
              <a:chExt cx="3687109" cy="1584334"/>
            </a:xfrm>
          </p:grpSpPr>
          <p:sp>
            <p:nvSpPr>
              <p:cNvPr id="210" name="Text2">
                <a:extLst>
                  <a:ext uri="{FF2B5EF4-FFF2-40B4-BE49-F238E27FC236}">
                    <a16:creationId id="{A495E9A0-5B17-96BA-AC38-9E1102322F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07411" y="3272035"/>
                <a:ext cx="3217009" cy="1152332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cs typeface="+mn-ea"/>
                    <a:sym typeface="+mn-lt"/>
                  </a:rPr>
                  <a:t>建立高效的人才选拔制度，挖掘潜力球员进入国家队。</a:t>
                </a:r>
                <a:endParaRPr lang="en-US" dirty="0"/>
              </a:p>
            </p:txBody>
          </p:sp>
          <p:sp>
            <p:nvSpPr>
              <p:cNvPr id="211" name="Bullet2">
                <a:extLst>
                  <a:ext uri="{FF2B5EF4-FFF2-40B4-BE49-F238E27FC236}">
                    <a16:creationId id="{7FC3D15C-DF7E-DE55-6A51-16763D2D41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07411" y="2840033"/>
                <a:ext cx="3217009" cy="43200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人才选拔机制</a:t>
                </a:r>
                <a:endParaRPr lang="en-US" dirty="0"/>
              </a:p>
            </p:txBody>
          </p:sp>
          <p:sp>
            <p:nvSpPr>
              <p:cNvPr id="212" name="Number2">
                <a:extLst>
                  <a:ext uri="{FF2B5EF4-FFF2-40B4-BE49-F238E27FC236}">
                    <a16:creationId id="{39EAB6D4-CE17-32F9-4113-20642361C7E8}"/>
                  </a:ext>
                </a:extLst>
              </p:cNvPr>
              <p:cNvSpPr/>
              <p:nvPr/>
            </p:nvSpPr>
            <p:spPr>
              <a:xfrm>
                <a:off x="3737311" y="2840033"/>
                <a:ext cx="432000" cy="432000"/>
              </a:xfrm>
              <a:prstGeom prst="roundRect">
                <a:avLst>
                  <a:gd name="adj" fmla="val 643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 anchorCtr="0">
                <a:normAutofit/>
              </a:bodyPr>
              <a:lstStyle/>
              <a:p>
                <a:pPr algn="ctr"/>
                <a:r>
                  <a:rPr lang="en-US" b="1" dirty="0">
                    <a:solidFill>
                      <a:srgbClr val="FFFFFF"/>
                    </a:solidFill>
                    <a:cs typeface="+mn-ea"/>
                  </a:rPr>
                  <a:t>2</a:t>
                </a:r>
                <a:endParaRPr b="1" dirty="0">
                  <a:solidFill>
                    <a:srgbClr val="FFFFFF"/>
                  </a:solidFill>
                  <a:cs typeface="+mn-ea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id="{8A555C3C-C485-A6CC-20F7-E161D281C624}"/>
                </a:ext>
              </a:extLst>
            </p:cNvPr>
            <p:cNvGrpSpPr/>
            <p:nvPr/>
          </p:nvGrpSpPr>
          <p:grpSpPr>
            <a:xfrm>
              <a:off x="3737311" y="4549766"/>
              <a:ext cx="3687109" cy="1584334"/>
              <a:chOff x="3737311" y="4549766"/>
              <a:chExt cx="3687109" cy="1584334"/>
            </a:xfrm>
          </p:grpSpPr>
          <p:sp>
            <p:nvSpPr>
              <p:cNvPr id="207" name="Text3">
                <a:extLst>
                  <a:ext uri="{FF2B5EF4-FFF2-40B4-BE49-F238E27FC236}">
                    <a16:creationId id="{4CB952D2-589B-EDE0-D517-A68F57F08DF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07411" y="4981768"/>
                <a:ext cx="3217009" cy="1152332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cs typeface="+mn-ea"/>
                    <a:sym typeface="+mn-lt"/>
                  </a:rPr>
                  <a:t>增加与强队交手机会，积累宝贵国际比赛经验以提升水平。</a:t>
                </a:r>
                <a:endParaRPr lang="en-US" dirty="0"/>
              </a:p>
            </p:txBody>
          </p:sp>
          <p:sp>
            <p:nvSpPr>
              <p:cNvPr id="208" name="Bullet3">
                <a:extLst>
                  <a:ext uri="{FF2B5EF4-FFF2-40B4-BE49-F238E27FC236}">
                    <a16:creationId id="{B96B0252-2613-8A31-B429-0CCE026B12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07411" y="4549766"/>
                <a:ext cx="3217009" cy="43200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国际赛事经验</a:t>
                </a:r>
                <a:endParaRPr lang="en-US" dirty="0"/>
              </a:p>
            </p:txBody>
          </p:sp>
          <p:sp>
            <p:nvSpPr>
              <p:cNvPr id="209" name="Number3">
                <a:extLst>
                  <a:ext uri="{FF2B5EF4-FFF2-40B4-BE49-F238E27FC236}">
                    <a16:creationId id="{FB5F7015-0B96-99E7-0A0F-5A17A4FCEE8A}"/>
                  </a:ext>
                </a:extLst>
              </p:cNvPr>
              <p:cNvSpPr/>
              <p:nvPr/>
            </p:nvSpPr>
            <p:spPr>
              <a:xfrm>
                <a:off x="3737311" y="4549766"/>
                <a:ext cx="432000" cy="432000"/>
              </a:xfrm>
              <a:prstGeom prst="roundRect">
                <a:avLst>
                  <a:gd name="adj" fmla="val 643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 anchorCtr="0">
                <a:normAutofit/>
              </a:bodyPr>
              <a:lstStyle/>
              <a:p>
                <a:pPr algn="ctr"/>
                <a:r>
                  <a:rPr lang="en-US" b="1" dirty="0">
                    <a:solidFill>
                      <a:srgbClr val="FFFFFF"/>
                    </a:solidFill>
                    <a:cs typeface="+mn-ea"/>
                  </a:rPr>
                  <a:t>3</a:t>
                </a:r>
                <a:endParaRPr b="1" dirty="0">
                  <a:solidFill>
                    <a:srgbClr val="FFFFFF"/>
                  </a:solidFill>
                  <a:cs typeface="+mn-ea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id="{1B43BB85-FF87-5CC0-E96E-1C7685D922AB}"/>
                </a:ext>
              </a:extLst>
            </p:cNvPr>
            <p:cNvGrpSpPr/>
            <p:nvPr/>
          </p:nvGrpSpPr>
          <p:grpSpPr>
            <a:xfrm>
              <a:off x="7831791" y="1130300"/>
              <a:ext cx="3687109" cy="2058356"/>
              <a:chOff x="7831791" y="1130300"/>
              <a:chExt cx="3687109" cy="2058356"/>
            </a:xfrm>
          </p:grpSpPr>
          <p:sp>
            <p:nvSpPr>
              <p:cNvPr id="28" name="Text4">
                <a:extLst>
                  <a:ext uri="{FF2B5EF4-FFF2-40B4-BE49-F238E27FC236}">
                    <a16:creationId id="{CCDEA234-398C-7C5B-C9A1-52912397EAB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1891" y="1562301"/>
                <a:ext cx="3217009" cy="162635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cs typeface="+mn-ea"/>
                    <a:sym typeface="+mn-lt"/>
                  </a:rPr>
                  <a:t>引入先进科技手段辅助训练，提高球员整体竞技能力。</a:t>
                </a:r>
                <a:endParaRPr lang="en-US" dirty="0"/>
              </a:p>
            </p:txBody>
          </p:sp>
          <p:sp>
            <p:nvSpPr>
              <p:cNvPr id="29" name="Bullet4">
                <a:extLst>
                  <a:ext uri="{FF2B5EF4-FFF2-40B4-BE49-F238E27FC236}">
                    <a16:creationId id="{D467989B-3051-FB80-F427-3FCE9634CA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1891" y="1130300"/>
                <a:ext cx="3217009" cy="43200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科技助力训练</a:t>
                </a:r>
                <a:endParaRPr lang="en-US" dirty="0"/>
              </a:p>
            </p:txBody>
          </p:sp>
          <p:sp>
            <p:nvSpPr>
              <p:cNvPr id="30" name="Number4">
                <a:extLst>
                  <a:ext uri="{FF2B5EF4-FFF2-40B4-BE49-F238E27FC236}">
                    <a16:creationId id="{A8A425D7-0F1D-D632-3FB7-CBD14C1819C6}"/>
                  </a:ext>
                </a:extLst>
              </p:cNvPr>
              <p:cNvSpPr/>
              <p:nvPr/>
            </p:nvSpPr>
            <p:spPr>
              <a:xfrm>
                <a:off x="7831791" y="1130300"/>
                <a:ext cx="432000" cy="432000"/>
              </a:xfrm>
              <a:prstGeom prst="roundRect">
                <a:avLst>
                  <a:gd name="adj" fmla="val 643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 anchorCtr="0">
                <a:normAutofit/>
              </a:bodyPr>
              <a:lstStyle/>
              <a:p>
                <a:pPr algn="ctr"/>
                <a:r>
                  <a:rPr lang="en-US" b="1" dirty="0">
                    <a:solidFill>
                      <a:srgbClr val="FFFFFF"/>
                    </a:solidFill>
                    <a:cs typeface="+mn-ea"/>
                  </a:rPr>
                  <a:t>4</a:t>
                </a:r>
                <a:endParaRPr b="1" dirty="0">
                  <a:solidFill>
                    <a:srgbClr val="FFFFFF"/>
                  </a:solidFill>
                  <a:cs typeface="+mn-ea"/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id="{0BFAEF3C-16B5-5BA2-3950-D936BA118763}"/>
                </a:ext>
              </a:extLst>
            </p:cNvPr>
            <p:cNvGrpSpPr/>
            <p:nvPr/>
          </p:nvGrpSpPr>
          <p:grpSpPr>
            <a:xfrm>
              <a:off x="7831791" y="4075744"/>
              <a:ext cx="3687109" cy="2058356"/>
              <a:chOff x="7831791" y="4075744"/>
              <a:chExt cx="3687109" cy="2058356"/>
            </a:xfrm>
          </p:grpSpPr>
          <p:sp>
            <p:nvSpPr>
              <p:cNvPr id="24" name="Text5">
                <a:extLst>
                  <a:ext uri="{FF2B5EF4-FFF2-40B4-BE49-F238E27FC236}">
                    <a16:creationId id="{A6C4FD0E-7DE1-FB88-1ADF-9507FF6B047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1891" y="4507745"/>
                <a:ext cx="3217009" cy="162635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cs typeface="+mn-ea"/>
                    <a:sym typeface="+mn-lt"/>
                  </a:rPr>
                  <a:t>加强心理辅导，帮助球员在关键比赛中发挥最佳状态。</a:t>
                </a:r>
                <a:endParaRPr lang="en-US" dirty="0"/>
              </a:p>
            </p:txBody>
          </p:sp>
          <p:sp>
            <p:nvSpPr>
              <p:cNvPr id="25" name="Bullet5">
                <a:extLst>
                  <a:ext uri="{FF2B5EF4-FFF2-40B4-BE49-F238E27FC236}">
                    <a16:creationId id="{6E8669D6-9EA8-23E2-1FA7-648C69F609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1891" y="4075744"/>
                <a:ext cx="3217009" cy="43200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心理素质培养</a:t>
                </a:r>
                <a:endParaRPr lang="en-US" dirty="0"/>
              </a:p>
            </p:txBody>
          </p:sp>
          <p:sp>
            <p:nvSpPr>
              <p:cNvPr id="26" name="Number5">
                <a:extLst>
                  <a:ext uri="{FF2B5EF4-FFF2-40B4-BE49-F238E27FC236}">
                    <a16:creationId id="{48EDB883-CCD5-7B02-DC3A-986195F04017}"/>
                  </a:ext>
                </a:extLst>
              </p:cNvPr>
              <p:cNvSpPr/>
              <p:nvPr/>
            </p:nvSpPr>
            <p:spPr>
              <a:xfrm>
                <a:off x="7831791" y="4075744"/>
                <a:ext cx="432000" cy="432000"/>
              </a:xfrm>
              <a:prstGeom prst="roundRect">
                <a:avLst>
                  <a:gd name="adj" fmla="val 643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 anchorCtr="0">
                <a:normAutofit/>
              </a:bodyPr>
              <a:lstStyle/>
              <a:p>
                <a:pPr algn="ctr"/>
                <a:r>
                  <a:rPr lang="en-US" b="1" dirty="0">
                    <a:solidFill>
                      <a:srgbClr val="FFFFFF"/>
                    </a:solidFill>
                    <a:cs typeface="+mn-ea"/>
                  </a:rPr>
                  <a:t>5</a:t>
                </a:r>
                <a:endParaRPr b="1" dirty="0">
                  <a:solidFill>
                    <a:srgbClr val="FFFFFF"/>
                  </a:solidFill>
                  <a:cs typeface="+mn-ea"/>
                </a:endParaRPr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2.3 国家队成绩突破计划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a16="http://schemas.microsoft.com/office/drawing/2014/main" xmlns:r="http://schemas.openxmlformats.org/officeDocument/2006/relationships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59b17705-23be-4ff6-86a7-0aa50bebff39.source.3.zh-Hans.pptx">
            <a:extLst>
              <a:ext uri="{FF2B5EF4-FFF2-40B4-BE49-F238E27FC236}">
                <a16:creationId id="{F0BDCA14-754B-AB0C-579A-349AA0F9F607}"/>
              </a:ext>
            </a:extLst>
          </p:cNvPr>
          <p:cNvGrpSpPr/>
          <p:nvPr/>
        </p:nvGrpSpPr>
        <p:grpSpPr>
          <a:xfrm>
            <a:off x="660400" y="1130300"/>
            <a:ext cx="11531600" cy="5737225"/>
            <a:chOff x="660400" y="1130300"/>
            <a:chExt cx="11531600" cy="5737225"/>
          </a:xfrm>
        </p:grpSpPr>
        <p:grpSp>
          <p:nvGrpSpPr>
            <p:cNvPr id="11" name="组合 10">
              <a:extLst>
                <a:ext uri="{FF2B5EF4-FFF2-40B4-BE49-F238E27FC236}">
                  <a16:creationId id="{DD60D295-60DA-3F9D-1C10-7F4AAF5164D0}"/>
                </a:ext>
              </a:extLst>
            </p:cNvPr>
            <p:cNvGrpSpPr/>
            <p:nvPr/>
          </p:nvGrpSpPr>
          <p:grpSpPr>
            <a:xfrm>
              <a:off x="660400" y="1130300"/>
              <a:ext cx="11531600" cy="5737225"/>
              <a:chOff x="660400" y="1130300"/>
              <a:chExt cx="11531600" cy="5737225"/>
            </a:xfrm>
          </p:grpSpPr>
          <p:sp>
            <p:nvSpPr>
              <p:cNvPr id="2" name="PictureMisc1">
                <a:extLst>
                  <a:ext uri="{FF2B5EF4-FFF2-40B4-BE49-F238E27FC236}">
                    <a16:creationId id="{DF97D7FD-519D-69D7-F125-6A9DF276337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418286" y="1130301"/>
                <a:ext cx="3773714" cy="5737224"/>
              </a:xfrm>
              <a:prstGeom prst="rect">
                <a:avLst/>
              </a:prstGeom>
              <a:blipFill>
                <a:blip r:embed="rId4"/>
                <a:stretch>
                  <a:fillRect l="-85635" t="0" r="-85635" b="0"/>
                </a:stretch>
              </a:blipFill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4" name="组合 3">
                <a:extLst>
                  <a:ext uri="{FF2B5EF4-FFF2-40B4-BE49-F238E27FC236}">
                    <a16:creationId id="{5151F8E7-54AB-BFFF-AF4A-8ED731EF60AB}"/>
                  </a:ext>
                </a:extLst>
              </p:cNvPr>
              <p:cNvGrpSpPr/>
              <p:nvPr/>
            </p:nvGrpSpPr>
            <p:grpSpPr>
              <a:xfrm>
                <a:off x="660400" y="1130300"/>
                <a:ext cx="7287846" cy="5003800"/>
                <a:chOff x="660400" y="1130300"/>
                <a:chExt cx="7287846" cy="5003800"/>
              </a:xfrm>
            </p:grpSpPr>
            <p:grpSp>
              <p:nvGrpSpPr>
                <p:cNvPr id="10" name="组合 9">
                  <a:extLst>
                    <a:ext uri="{FF2B5EF4-FFF2-40B4-BE49-F238E27FC236}">
                      <a16:creationId id="{F0BFA224-DBE7-E918-5E46-9202597831AC}"/>
                    </a:ext>
                  </a:extLst>
                </p:cNvPr>
                <p:cNvGrpSpPr/>
                <p:nvPr/>
              </p:nvGrpSpPr>
              <p:grpSpPr>
                <a:xfrm>
                  <a:off x="660400" y="1130300"/>
                  <a:ext cx="7287846" cy="1641930"/>
                  <a:chOff x="660400" y="1855811"/>
                  <a:chExt cx="7287846" cy="1641930"/>
                </a:xfrm>
              </p:grpSpPr>
              <p:sp>
                <p:nvSpPr>
                  <p:cNvPr id="7" name="Shape1">
                    <a:extLst>
                      <a:ext uri="{FF2B5EF4-FFF2-40B4-BE49-F238E27FC236}">
                        <a16:creationId id="{EAC9B05C-5238-7916-0626-9CDF1F275F76}"/>
                      </a:ext>
                    </a:extLst>
                  </p:cNvPr>
                  <p:cNvSpPr/>
                  <p:nvPr/>
                </p:nvSpPr>
                <p:spPr>
                  <a:xfrm>
                    <a:off x="660400" y="1855811"/>
                    <a:ext cx="654050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 w="3175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 fontScale="25000" lnSpcReduction="20000"/>
                  </a:bodyPr>
                  <a:lstStyle/>
                  <a:p>
                    <a:pPr algn="ctr" defTabSz="914354"/>
                    <a:endParaRPr lang="zh-CN" altLang="en-US" sz="2000" b="1" i="1"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8" name="Text1">
                    <a:extLst>
                      <a:ext uri="{FF2B5EF4-FFF2-40B4-BE49-F238E27FC236}">
                        <a16:creationId id="{ABB0DF8D-B84F-9C29-3020-A2A61BB14E6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60400" y="2390728"/>
                    <a:ext cx="7287846" cy="11070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200" dirty="0">
                        <a:cs typeface="+mn-ea"/>
                        <a:sym typeface="+mn-lt"/>
                      </a:rPr>
                      <a:t>鼓励各年龄段人群参与足球，扩大足球人口基础。</a:t>
                    </a:r>
                    <a:endParaRPr lang="en-US" dirty="0"/>
                  </a:p>
                </p:txBody>
              </p:sp>
              <p:sp>
                <p:nvSpPr>
                  <p:cNvPr id="9" name="Bullet1">
                    <a:extLst>
                      <a:ext uri="{FF2B5EF4-FFF2-40B4-BE49-F238E27FC236}">
                        <a16:creationId id="{8FAFECC5-5694-1713-6097-CDDE036D055F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660400" y="1948339"/>
                    <a:ext cx="7287846" cy="44238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 anchorCtr="0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eaLnBrk="1" hangingPunct="1">
                      <a:lnSpc>
                        <a:spcPct val="120000"/>
                      </a:lnSpc>
                      <a:spcBef>
                        <a:spcPct val="0"/>
                      </a:spcBef>
                    </a:pPr>
                    <a:r>
                      <a:rPr lang="zh-CN" altLang="en-US" b="1" dirty="0">
                        <a:cs typeface="+mn-ea"/>
                        <a:sym typeface="+mn-lt"/>
                      </a:rPr>
                      <a:t>参与群体扩展</a:t>
                    </a:r>
                    <a:endParaRPr lang="en-US" dirty="0"/>
                  </a:p>
                </p:txBody>
              </p:sp>
            </p:grpSp>
            <p:grpSp>
              <p:nvGrpSpPr>
                <p:cNvPr id="20" name="组合 19">
                  <a:extLst>
                    <a:ext uri="{FF2B5EF4-FFF2-40B4-BE49-F238E27FC236}">
                      <a16:creationId id="{63F11B95-9282-BB92-23D4-C720B60DF4E7}"/>
                    </a:ext>
                  </a:extLst>
                </p:cNvPr>
                <p:cNvGrpSpPr/>
                <p:nvPr/>
              </p:nvGrpSpPr>
              <p:grpSpPr>
                <a:xfrm>
                  <a:off x="660400" y="2811236"/>
                  <a:ext cx="7287846" cy="1591130"/>
                  <a:chOff x="660400" y="1805011"/>
                  <a:chExt cx="7287846" cy="1591130"/>
                </a:xfrm>
              </p:grpSpPr>
              <p:sp>
                <p:nvSpPr>
                  <p:cNvPr id="21" name="Shape2">
                    <a:extLst>
                      <a:ext uri="{FF2B5EF4-FFF2-40B4-BE49-F238E27FC236}">
                        <a16:creationId id="{8A9909A1-383E-14FD-EAE9-2262A58BF438}"/>
                      </a:ext>
                    </a:extLst>
                  </p:cNvPr>
                  <p:cNvSpPr/>
                  <p:nvPr/>
                </p:nvSpPr>
                <p:spPr>
                  <a:xfrm>
                    <a:off x="660400" y="1805011"/>
                    <a:ext cx="654050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 w="3175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 fontScale="25000" lnSpcReduction="20000"/>
                  </a:bodyPr>
                  <a:lstStyle/>
                  <a:p>
                    <a:pPr algn="ctr" defTabSz="914354"/>
                    <a:endParaRPr lang="zh-CN" altLang="en-US" sz="2000" b="1" i="1"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2" name="Text2">
                    <a:extLst>
                      <a:ext uri="{FF2B5EF4-FFF2-40B4-BE49-F238E27FC236}">
                        <a16:creationId id="{FCEB78F0-1CDD-A05F-DC70-080A2B78BA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60400" y="2289128"/>
                    <a:ext cx="7287846" cy="11070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200" dirty="0">
                        <a:cs typeface="+mn-ea"/>
                        <a:sym typeface="+mn-lt"/>
                      </a:rPr>
                      <a:t>提升校园足球普及率，培养青少年足球兴趣与技能。</a:t>
                    </a:r>
                    <a:endParaRPr lang="en-US" dirty="0"/>
                  </a:p>
                </p:txBody>
              </p:sp>
              <p:sp>
                <p:nvSpPr>
                  <p:cNvPr id="23" name="Bullet2">
                    <a:extLst>
                      <a:ext uri="{FF2B5EF4-FFF2-40B4-BE49-F238E27FC236}">
                        <a16:creationId id="{3821126E-AB3C-3C3C-E8AC-0BE2F5524359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660400" y="1901531"/>
                    <a:ext cx="7287846" cy="38759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 anchorCtr="0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eaLnBrk="1" hangingPunct="1">
                      <a:lnSpc>
                        <a:spcPct val="120000"/>
                      </a:lnSpc>
                      <a:spcBef>
                        <a:spcPct val="0"/>
                      </a:spcBef>
                    </a:pPr>
                    <a:r>
                      <a:rPr lang="zh-CN" altLang="en-US" b="1" dirty="0">
                        <a:cs typeface="+mn-ea"/>
                        <a:sym typeface="+mn-lt"/>
                      </a:rPr>
                      <a:t>校园足球推广</a:t>
                    </a:r>
                    <a:endParaRPr lang="en-US" dirty="0"/>
                  </a:p>
                </p:txBody>
              </p:sp>
            </p:grpSp>
            <p:grpSp>
              <p:nvGrpSpPr>
                <p:cNvPr id="29" name="组合 28">
                  <a:extLst>
                    <a:ext uri="{FF2B5EF4-FFF2-40B4-BE49-F238E27FC236}">
                      <a16:creationId id="{80C22E82-1A13-4597-8036-C1E164C114B3}"/>
                    </a:ext>
                  </a:extLst>
                </p:cNvPr>
                <p:cNvGrpSpPr/>
                <p:nvPr/>
              </p:nvGrpSpPr>
              <p:grpSpPr>
                <a:xfrm>
                  <a:off x="660400" y="4492172"/>
                  <a:ext cx="7287846" cy="1641928"/>
                  <a:chOff x="660400" y="1855811"/>
                  <a:chExt cx="7287846" cy="1641928"/>
                </a:xfrm>
              </p:grpSpPr>
              <p:sp>
                <p:nvSpPr>
                  <p:cNvPr id="30" name="Shape3">
                    <a:extLst>
                      <a:ext uri="{FF2B5EF4-FFF2-40B4-BE49-F238E27FC236}">
                        <a16:creationId id="{0BA2B832-7DFA-7F71-CD99-0AA694112DD3}"/>
                      </a:ext>
                    </a:extLst>
                  </p:cNvPr>
                  <p:cNvSpPr/>
                  <p:nvPr/>
                </p:nvSpPr>
                <p:spPr>
                  <a:xfrm>
                    <a:off x="660400" y="1855811"/>
                    <a:ext cx="654050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 w="3175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 fontScale="25000" lnSpcReduction="20000"/>
                  </a:bodyPr>
                  <a:lstStyle/>
                  <a:p>
                    <a:pPr algn="ctr" defTabSz="914354"/>
                    <a:endParaRPr lang="zh-CN" altLang="en-US" sz="2000" b="1" i="1"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Text3">
                    <a:extLst>
                      <a:ext uri="{FF2B5EF4-FFF2-40B4-BE49-F238E27FC236}">
                        <a16:creationId id="{CA87C72F-FF61-0CEF-D284-B61892CE1D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60400" y="2390726"/>
                    <a:ext cx="7287846" cy="11070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200" dirty="0">
                        <a:cs typeface="+mn-ea"/>
                        <a:sym typeface="+mn-lt"/>
                      </a:rPr>
                      <a:t>增加社区足球设施，促进全民参与足球活动。</a:t>
                    </a:r>
                    <a:endParaRPr lang="en-US" dirty="0"/>
                  </a:p>
                </p:txBody>
              </p:sp>
              <p:sp>
                <p:nvSpPr>
                  <p:cNvPr id="32" name="Bullet3">
                    <a:extLst>
                      <a:ext uri="{FF2B5EF4-FFF2-40B4-BE49-F238E27FC236}">
                        <a16:creationId id="{5BF78524-9599-2087-8786-2345C8A4D7AE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660400" y="1948339"/>
                    <a:ext cx="7287846" cy="44238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ctr" anchorCtr="0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eaLnBrk="1" hangingPunct="1">
                      <a:lnSpc>
                        <a:spcPct val="120000"/>
                      </a:lnSpc>
                      <a:spcBef>
                        <a:spcPct val="0"/>
                      </a:spcBef>
                    </a:pPr>
                    <a:r>
                      <a:rPr lang="zh-CN" altLang="en-US" b="1" dirty="0">
                        <a:cs typeface="+mn-ea"/>
                        <a:sym typeface="+mn-lt"/>
                      </a:rPr>
                      <a:t>社区足球建设</a:t>
                    </a:r>
                    <a:endParaRPr lang="en-US" dirty="0"/>
                  </a:p>
                </p:txBody>
              </p:sp>
            </p:grpSp>
          </p:grpSp>
        </p:grpSp>
        <p:sp>
          <p:nvSpPr>
            <p:cNvPr id="12" name="Title">
              <a:extLst>
                <a:ext uri="{FF2B5EF4-FFF2-40B4-BE49-F238E27FC236}">
                  <a16:creationId id="{59F7A0C9-2310-4B49-EC4B-2D8A7948C952}"/>
                </a:ext>
              </a:extLst>
            </p:cNvPr>
            <p:cNvSpPr txBox="1"/>
            <p:nvPr/>
          </p:nvSpPr>
          <p:spPr>
            <a:xfrm>
              <a:off x="8042840" y="4772778"/>
              <a:ext cx="3430589" cy="1287542"/>
            </a:xfrm>
            <a:prstGeom prst="rect">
              <a:avLst/>
            </a:prstGeom>
            <a:solidFill>
              <a:schemeClr val="accent1"/>
            </a:solidFill>
          </p:spPr>
          <p:txBody>
            <a:bodyPr vert="horz" wrap="square" rtlCol="0" anchor="ctr" anchorCtr="0">
              <a:norm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FFFFFF"/>
                  </a:solidFill>
                  <a:cs typeface="+mn-ea"/>
                </a:defRPr>
              </a:lvl1pPr>
            </a:lstStyle>
            <a:p>
              <a:pPr/>
              <a:r>
                <a:rPr lang="zh-CN" altLang="en-US" dirty="0">
                  <a:sym typeface="+mn-lt"/>
                </a:rPr>
                <a:t>鼓励更多人参与足球运动，提升全民足球意识</a:t>
              </a:r>
              <a:endParaRPr lang="en-US" dirty="0"/>
            </a:p>
          </p:txBody>
        </p: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2.4 扩大足球人口规模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80c9da98-a5bb-4e69-990d-aecc24d4284e.source.6.zh-Hans.pptx">
            <a:extLst>
              <a:ext uri="{FF2B5EF4-FFF2-40B4-BE49-F238E27FC236}">
                <a16:creationId id="{FC8DEDE8-E051-D8C8-4968-24D7F77DBD3F}"/>
              </a:ext>
            </a:extLst>
          </p:cNvPr>
          <p:cNvGrpSpPr/>
          <p:nvPr/>
        </p:nvGrpSpPr>
        <p:grpSpPr>
          <a:xfrm>
            <a:off x="660400" y="1130300"/>
            <a:ext cx="10858500" cy="5003800"/>
            <a:chOff x="660400" y="1130300"/>
            <a:chExt cx="10858500" cy="5003800"/>
          </a:xfrm>
        </p:grpSpPr>
        <p:sp>
          <p:nvSpPr>
            <p:cNvPr id="2" name="Title">
              <a:extLst>
                <a:ext uri="{FF2B5EF4-FFF2-40B4-BE49-F238E27FC236}">
                  <a16:creationId id="{8261F14E-B6D4-59C5-1B86-4C3897441F88}"/>
                </a:ext>
              </a:extLst>
            </p:cNvPr>
            <p:cNvSpPr txBox="1"/>
            <p:nvPr/>
          </p:nvSpPr>
          <p:spPr>
            <a:xfrm>
              <a:off x="660400" y="1130300"/>
              <a:ext cx="10858500" cy="533400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/>
            </a:bodyPr>
            <a:lstStyle/>
            <a:p>
              <a:pPr/>
              <a:r>
                <a:rPr lang="zh-CN" altLang="en-US" sz="2400" b="1" dirty="0">
                  <a:cs typeface="+mn-ea"/>
                  <a:sym typeface="+mn-lt"/>
                </a:rPr>
                <a:t>将足球纳入学校体育课程，培养下一代足球人才</a:t>
              </a:r>
              <a:endParaRPr lang="en-US" dirty="0"/>
            </a:p>
          </p:txBody>
        </p:sp>
        <p:grpSp>
          <p:nvGrpSpPr>
            <p:cNvPr id="136" name="组合 135">
              <a:extLst>
                <a:ext uri="{FF2B5EF4-FFF2-40B4-BE49-F238E27FC236}">
                  <a16:creationId id="{157F4E99-6E74-7FBE-7F02-4532F8C9231C}"/>
                </a:ext>
              </a:extLst>
            </p:cNvPr>
            <p:cNvGrpSpPr/>
            <p:nvPr/>
          </p:nvGrpSpPr>
          <p:grpSpPr>
            <a:xfrm>
              <a:off x="660400" y="1967696"/>
              <a:ext cx="1754409" cy="4166404"/>
              <a:chOff x="660400" y="1967696"/>
              <a:chExt cx="1754409" cy="4166404"/>
            </a:xfrm>
          </p:grpSpPr>
          <p:sp>
            <p:nvSpPr>
              <p:cNvPr id="42" name="ComponentBackground1">
                <a:extLst>
                  <a:ext uri="{FF2B5EF4-FFF2-40B4-BE49-F238E27FC236}">
                    <a16:creationId id="{D9D66101-0A15-6C9C-E26D-18E0E28DB465}"/>
                  </a:ext>
                </a:extLst>
              </p:cNvPr>
              <p:cNvSpPr/>
              <p:nvPr/>
            </p:nvSpPr>
            <p:spPr>
              <a:xfrm>
                <a:off x="660400" y="1967696"/>
                <a:ext cx="1754409" cy="4166404"/>
              </a:xfrm>
              <a:prstGeom prst="roundRect">
                <a:avLst>
                  <a:gd name="adj" fmla="val 7953"/>
                </a:avLst>
              </a:prstGeom>
              <a:solidFill>
                <a:schemeClr val="accent1">
                  <a:alpha val="10000"/>
                </a:schemeClr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600"/>
              </a:p>
            </p:txBody>
          </p:sp>
          <p:sp>
            <p:nvSpPr>
              <p:cNvPr id="44" name="Bullet1">
                <a:extLst>
                  <a:ext uri="{FF2B5EF4-FFF2-40B4-BE49-F238E27FC236}">
                    <a16:creationId id="{42464511-63E6-4C8C-985A-743E752A87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12119" y="2425701"/>
                <a:ext cx="1650971" cy="882650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t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校园足球课程</a:t>
                </a:r>
                <a:endParaRPr lang="en-US" dirty="0"/>
              </a:p>
            </p:txBody>
          </p:sp>
          <p:sp>
            <p:nvSpPr>
              <p:cNvPr id="45" name="Text1">
                <a:extLst>
                  <a:ext uri="{FF2B5EF4-FFF2-40B4-BE49-F238E27FC236}">
                    <a16:creationId id="{CEF1981F-0EB5-7E49-6E36-275E312C5B5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2119" y="3308349"/>
                <a:ext cx="1650971" cy="264477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将足球纳入学校体育课程体系，提升学生参与度。</a:t>
                </a:r>
                <a:endParaRPr lang="en-US" dirty="0"/>
              </a:p>
            </p:txBody>
          </p:sp>
          <p:sp>
            <p:nvSpPr>
              <p:cNvPr id="53" name="Icon1">
                <a:extLst>
                  <a:ext uri="{FF2B5EF4-FFF2-40B4-BE49-F238E27FC236}">
                    <a16:creationId id="{FC7EE2F4-4D6F-BEF7-E4B7-F629AA50D6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60490" y="2175358"/>
                <a:ext cx="302484" cy="136634"/>
              </a:xfrm>
              <a:custGeom>
                <a:avLst/>
                <a:gdLst>
                  <a:gd name="connsiteX0" fmla="*/ 145925 w 604879"/>
                  <a:gd name="connsiteY0" fmla="*/ 234983 h 273229"/>
                  <a:gd name="connsiteX1" fmla="*/ 190946 w 604879"/>
                  <a:gd name="connsiteY1" fmla="*/ 234983 h 273229"/>
                  <a:gd name="connsiteX2" fmla="*/ 190946 w 604879"/>
                  <a:gd name="connsiteY2" fmla="*/ 261816 h 273229"/>
                  <a:gd name="connsiteX3" fmla="*/ 179387 w 604879"/>
                  <a:gd name="connsiteY3" fmla="*/ 273229 h 273229"/>
                  <a:gd name="connsiteX4" fmla="*/ 157363 w 604879"/>
                  <a:gd name="connsiteY4" fmla="*/ 273229 h 273229"/>
                  <a:gd name="connsiteX5" fmla="*/ 145925 w 604879"/>
                  <a:gd name="connsiteY5" fmla="*/ 261816 h 273229"/>
                  <a:gd name="connsiteX6" fmla="*/ 42405 w 604879"/>
                  <a:gd name="connsiteY6" fmla="*/ 223057 h 273229"/>
                  <a:gd name="connsiteX7" fmla="*/ 76406 w 604879"/>
                  <a:gd name="connsiteY7" fmla="*/ 234594 h 273229"/>
                  <a:gd name="connsiteX8" fmla="*/ 77625 w 604879"/>
                  <a:gd name="connsiteY8" fmla="*/ 234959 h 273229"/>
                  <a:gd name="connsiteX9" fmla="*/ 78844 w 604879"/>
                  <a:gd name="connsiteY9" fmla="*/ 234959 h 273229"/>
                  <a:gd name="connsiteX10" fmla="*/ 87496 w 604879"/>
                  <a:gd name="connsiteY10" fmla="*/ 234959 h 273229"/>
                  <a:gd name="connsiteX11" fmla="*/ 87496 w 604879"/>
                  <a:gd name="connsiteY11" fmla="*/ 250260 h 273229"/>
                  <a:gd name="connsiteX12" fmla="*/ 75919 w 604879"/>
                  <a:gd name="connsiteY12" fmla="*/ 261797 h 273229"/>
                  <a:gd name="connsiteX13" fmla="*/ 53861 w 604879"/>
                  <a:gd name="connsiteY13" fmla="*/ 261797 h 273229"/>
                  <a:gd name="connsiteX14" fmla="*/ 42405 w 604879"/>
                  <a:gd name="connsiteY14" fmla="*/ 250260 h 273229"/>
                  <a:gd name="connsiteX15" fmla="*/ 525425 w 604879"/>
                  <a:gd name="connsiteY15" fmla="*/ 215789 h 273229"/>
                  <a:gd name="connsiteX16" fmla="*/ 550004 w 604879"/>
                  <a:gd name="connsiteY16" fmla="*/ 216883 h 273229"/>
                  <a:gd name="connsiteX17" fmla="*/ 570446 w 604879"/>
                  <a:gd name="connsiteY17" fmla="*/ 216032 h 273229"/>
                  <a:gd name="connsiteX18" fmla="*/ 570446 w 604879"/>
                  <a:gd name="connsiteY18" fmla="*/ 238888 h 273229"/>
                  <a:gd name="connsiteX19" fmla="*/ 558887 w 604879"/>
                  <a:gd name="connsiteY19" fmla="*/ 250316 h 273229"/>
                  <a:gd name="connsiteX20" fmla="*/ 536863 w 604879"/>
                  <a:gd name="connsiteY20" fmla="*/ 250316 h 273229"/>
                  <a:gd name="connsiteX21" fmla="*/ 525425 w 604879"/>
                  <a:gd name="connsiteY21" fmla="*/ 238888 h 273229"/>
                  <a:gd name="connsiteX22" fmla="*/ 421906 w 604879"/>
                  <a:gd name="connsiteY22" fmla="*/ 197018 h 273229"/>
                  <a:gd name="connsiteX23" fmla="*/ 466997 w 604879"/>
                  <a:gd name="connsiteY23" fmla="*/ 203100 h 273229"/>
                  <a:gd name="connsiteX24" fmla="*/ 466997 w 604879"/>
                  <a:gd name="connsiteY24" fmla="*/ 227429 h 273229"/>
                  <a:gd name="connsiteX25" fmla="*/ 455420 w 604879"/>
                  <a:gd name="connsiteY25" fmla="*/ 238863 h 273229"/>
                  <a:gd name="connsiteX26" fmla="*/ 433362 w 604879"/>
                  <a:gd name="connsiteY26" fmla="*/ 238863 h 273229"/>
                  <a:gd name="connsiteX27" fmla="*/ 421906 w 604879"/>
                  <a:gd name="connsiteY27" fmla="*/ 227429 h 273229"/>
                  <a:gd name="connsiteX28" fmla="*/ 335027 w 604879"/>
                  <a:gd name="connsiteY28" fmla="*/ 0 h 273229"/>
                  <a:gd name="connsiteX29" fmla="*/ 362177 w 604879"/>
                  <a:gd name="connsiteY29" fmla="*/ 8994 h 273229"/>
                  <a:gd name="connsiteX30" fmla="*/ 501463 w 604879"/>
                  <a:gd name="connsiteY30" fmla="*/ 49587 h 273229"/>
                  <a:gd name="connsiteX31" fmla="*/ 545293 w 604879"/>
                  <a:gd name="connsiteY31" fmla="*/ 8994 h 273229"/>
                  <a:gd name="connsiteX32" fmla="*/ 567574 w 604879"/>
                  <a:gd name="connsiteY32" fmla="*/ 27467 h 273229"/>
                  <a:gd name="connsiteX33" fmla="*/ 600691 w 604879"/>
                  <a:gd name="connsiteY33" fmla="*/ 201263 h 273229"/>
                  <a:gd name="connsiteX34" fmla="*/ 570496 w 604879"/>
                  <a:gd name="connsiteY34" fmla="*/ 206003 h 273229"/>
                  <a:gd name="connsiteX35" fmla="*/ 550042 w 604879"/>
                  <a:gd name="connsiteY35" fmla="*/ 206853 h 273229"/>
                  <a:gd name="connsiteX36" fmla="*/ 525448 w 604879"/>
                  <a:gd name="connsiteY36" fmla="*/ 205760 h 273229"/>
                  <a:gd name="connsiteX37" fmla="*/ 494279 w 604879"/>
                  <a:gd name="connsiteY37" fmla="*/ 201263 h 273229"/>
                  <a:gd name="connsiteX38" fmla="*/ 467006 w 604879"/>
                  <a:gd name="connsiteY38" fmla="*/ 192634 h 273229"/>
                  <a:gd name="connsiteX39" fmla="*/ 421958 w 604879"/>
                  <a:gd name="connsiteY39" fmla="*/ 186922 h 273229"/>
                  <a:gd name="connsiteX40" fmla="*/ 419279 w 604879"/>
                  <a:gd name="connsiteY40" fmla="*/ 186922 h 273229"/>
                  <a:gd name="connsiteX41" fmla="*/ 293509 w 604879"/>
                  <a:gd name="connsiteY41" fmla="*/ 224962 h 273229"/>
                  <a:gd name="connsiteX42" fmla="*/ 190993 w 604879"/>
                  <a:gd name="connsiteY42" fmla="*/ 224962 h 273229"/>
                  <a:gd name="connsiteX43" fmla="*/ 145945 w 604879"/>
                  <a:gd name="connsiteY43" fmla="*/ 224962 h 273229"/>
                  <a:gd name="connsiteX44" fmla="*/ 87503 w 604879"/>
                  <a:gd name="connsiteY44" fmla="*/ 224962 h 273229"/>
                  <a:gd name="connsiteX45" fmla="*/ 78859 w 604879"/>
                  <a:gd name="connsiteY45" fmla="*/ 224962 h 273229"/>
                  <a:gd name="connsiteX46" fmla="*/ 42455 w 604879"/>
                  <a:gd name="connsiteY46" fmla="*/ 212079 h 273229"/>
                  <a:gd name="connsiteX47" fmla="*/ 35759 w 604879"/>
                  <a:gd name="connsiteY47" fmla="*/ 127005 h 273229"/>
                  <a:gd name="connsiteX48" fmla="*/ 132308 w 604879"/>
                  <a:gd name="connsiteY48" fmla="*/ 72557 h 273229"/>
                  <a:gd name="connsiteX49" fmla="*/ 188315 w 604879"/>
                  <a:gd name="connsiteY49" fmla="*/ 101239 h 273229"/>
                  <a:gd name="connsiteX50" fmla="*/ 205604 w 604879"/>
                  <a:gd name="connsiteY50" fmla="*/ 91152 h 273229"/>
                  <a:gd name="connsiteX51" fmla="*/ 167982 w 604879"/>
                  <a:gd name="connsiteY51" fmla="*/ 56271 h 273229"/>
                  <a:gd name="connsiteX52" fmla="*/ 238233 w 604879"/>
                  <a:gd name="connsiteY52" fmla="*/ 81307 h 273229"/>
                  <a:gd name="connsiteX53" fmla="*/ 255522 w 604879"/>
                  <a:gd name="connsiteY53" fmla="*/ 71220 h 273229"/>
                  <a:gd name="connsiteX54" fmla="*/ 213152 w 604879"/>
                  <a:gd name="connsiteY54" fmla="*/ 34759 h 273229"/>
                  <a:gd name="connsiteX55" fmla="*/ 278168 w 604879"/>
                  <a:gd name="connsiteY55" fmla="*/ 61376 h 273229"/>
                  <a:gd name="connsiteX56" fmla="*/ 295457 w 604879"/>
                  <a:gd name="connsiteY56" fmla="*/ 51288 h 273229"/>
                  <a:gd name="connsiteX57" fmla="*/ 258931 w 604879"/>
                  <a:gd name="connsiteY57" fmla="*/ 16772 h 273229"/>
                  <a:gd name="connsiteX58" fmla="*/ 335027 w 604879"/>
                  <a:gd name="connsiteY58" fmla="*/ 0 h 273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604879" h="273229">
                    <a:moveTo>
                      <a:pt x="145925" y="234983"/>
                    </a:moveTo>
                    <a:lnTo>
                      <a:pt x="190946" y="234983"/>
                    </a:lnTo>
                    <a:lnTo>
                      <a:pt x="190946" y="261816"/>
                    </a:lnTo>
                    <a:cubicBezTo>
                      <a:pt x="190946" y="268130"/>
                      <a:pt x="185714" y="273229"/>
                      <a:pt x="179387" y="273229"/>
                    </a:cubicBezTo>
                    <a:lnTo>
                      <a:pt x="157363" y="273229"/>
                    </a:lnTo>
                    <a:cubicBezTo>
                      <a:pt x="151036" y="273229"/>
                      <a:pt x="145925" y="268130"/>
                      <a:pt x="145925" y="261816"/>
                    </a:cubicBezTo>
                    <a:close/>
                    <a:moveTo>
                      <a:pt x="42405" y="223057"/>
                    </a:moveTo>
                    <a:cubicBezTo>
                      <a:pt x="58492" y="229979"/>
                      <a:pt x="72994" y="233744"/>
                      <a:pt x="76406" y="234594"/>
                    </a:cubicBezTo>
                    <a:lnTo>
                      <a:pt x="77625" y="234959"/>
                    </a:lnTo>
                    <a:lnTo>
                      <a:pt x="78844" y="234959"/>
                    </a:lnTo>
                    <a:lnTo>
                      <a:pt x="87496" y="234959"/>
                    </a:lnTo>
                    <a:lnTo>
                      <a:pt x="87496" y="250260"/>
                    </a:lnTo>
                    <a:cubicBezTo>
                      <a:pt x="87496" y="256697"/>
                      <a:pt x="82256" y="261797"/>
                      <a:pt x="75919" y="261797"/>
                    </a:cubicBezTo>
                    <a:lnTo>
                      <a:pt x="53861" y="261797"/>
                    </a:lnTo>
                    <a:cubicBezTo>
                      <a:pt x="47524" y="261797"/>
                      <a:pt x="42405" y="256697"/>
                      <a:pt x="42405" y="250260"/>
                    </a:cubicBezTo>
                    <a:close/>
                    <a:moveTo>
                      <a:pt x="525425" y="215789"/>
                    </a:moveTo>
                    <a:cubicBezTo>
                      <a:pt x="532848" y="216397"/>
                      <a:pt x="541122" y="216883"/>
                      <a:pt x="550004" y="216883"/>
                    </a:cubicBezTo>
                    <a:cubicBezTo>
                      <a:pt x="557062" y="216883"/>
                      <a:pt x="563754" y="216519"/>
                      <a:pt x="570446" y="216032"/>
                    </a:cubicBezTo>
                    <a:lnTo>
                      <a:pt x="570446" y="238888"/>
                    </a:lnTo>
                    <a:cubicBezTo>
                      <a:pt x="570446" y="245210"/>
                      <a:pt x="565214" y="250437"/>
                      <a:pt x="558887" y="250316"/>
                    </a:cubicBezTo>
                    <a:lnTo>
                      <a:pt x="536863" y="250316"/>
                    </a:lnTo>
                    <a:cubicBezTo>
                      <a:pt x="530536" y="250316"/>
                      <a:pt x="525425" y="245210"/>
                      <a:pt x="525425" y="238888"/>
                    </a:cubicBezTo>
                    <a:close/>
                    <a:moveTo>
                      <a:pt x="421906" y="197018"/>
                    </a:moveTo>
                    <a:cubicBezTo>
                      <a:pt x="437140" y="197140"/>
                      <a:pt x="452251" y="199329"/>
                      <a:pt x="466997" y="203100"/>
                    </a:cubicBezTo>
                    <a:lnTo>
                      <a:pt x="466997" y="227429"/>
                    </a:lnTo>
                    <a:cubicBezTo>
                      <a:pt x="466997" y="233754"/>
                      <a:pt x="461757" y="238863"/>
                      <a:pt x="455420" y="238863"/>
                    </a:cubicBezTo>
                    <a:lnTo>
                      <a:pt x="433362" y="238863"/>
                    </a:lnTo>
                    <a:cubicBezTo>
                      <a:pt x="427025" y="238863"/>
                      <a:pt x="421906" y="233754"/>
                      <a:pt x="421906" y="227429"/>
                    </a:cubicBezTo>
                    <a:close/>
                    <a:moveTo>
                      <a:pt x="335027" y="0"/>
                    </a:moveTo>
                    <a:cubicBezTo>
                      <a:pt x="347689" y="0"/>
                      <a:pt x="357186" y="2796"/>
                      <a:pt x="362177" y="8994"/>
                    </a:cubicBezTo>
                    <a:cubicBezTo>
                      <a:pt x="385554" y="37555"/>
                      <a:pt x="420984" y="49587"/>
                      <a:pt x="501463" y="49587"/>
                    </a:cubicBezTo>
                    <a:cubicBezTo>
                      <a:pt x="561000" y="49587"/>
                      <a:pt x="538719" y="8994"/>
                      <a:pt x="545293" y="8994"/>
                    </a:cubicBezTo>
                    <a:cubicBezTo>
                      <a:pt x="547485" y="8994"/>
                      <a:pt x="553329" y="13977"/>
                      <a:pt x="567574" y="27467"/>
                    </a:cubicBezTo>
                    <a:cubicBezTo>
                      <a:pt x="622241" y="79606"/>
                      <a:pt x="600691" y="201263"/>
                      <a:pt x="600691" y="201263"/>
                    </a:cubicBezTo>
                    <a:cubicBezTo>
                      <a:pt x="590585" y="203694"/>
                      <a:pt x="580358" y="205152"/>
                      <a:pt x="570496" y="206003"/>
                    </a:cubicBezTo>
                    <a:cubicBezTo>
                      <a:pt x="563435" y="206610"/>
                      <a:pt x="556616" y="206853"/>
                      <a:pt x="550042" y="206853"/>
                    </a:cubicBezTo>
                    <a:cubicBezTo>
                      <a:pt x="541154" y="206853"/>
                      <a:pt x="532753" y="206367"/>
                      <a:pt x="525448" y="205760"/>
                    </a:cubicBezTo>
                    <a:cubicBezTo>
                      <a:pt x="506820" y="204180"/>
                      <a:pt x="494279" y="201263"/>
                      <a:pt x="494279" y="201263"/>
                    </a:cubicBezTo>
                    <a:cubicBezTo>
                      <a:pt x="485026" y="197617"/>
                      <a:pt x="475894" y="194821"/>
                      <a:pt x="467006" y="192634"/>
                    </a:cubicBezTo>
                    <a:cubicBezTo>
                      <a:pt x="451422" y="188866"/>
                      <a:pt x="436325" y="187165"/>
                      <a:pt x="421958" y="186922"/>
                    </a:cubicBezTo>
                    <a:cubicBezTo>
                      <a:pt x="421106" y="186922"/>
                      <a:pt x="420132" y="186922"/>
                      <a:pt x="419279" y="186922"/>
                    </a:cubicBezTo>
                    <a:cubicBezTo>
                      <a:pt x="346715" y="186922"/>
                      <a:pt x="293509" y="224962"/>
                      <a:pt x="293509" y="224962"/>
                    </a:cubicBezTo>
                    <a:lnTo>
                      <a:pt x="190993" y="224962"/>
                    </a:lnTo>
                    <a:lnTo>
                      <a:pt x="145945" y="224962"/>
                    </a:lnTo>
                    <a:lnTo>
                      <a:pt x="87503" y="224962"/>
                    </a:lnTo>
                    <a:lnTo>
                      <a:pt x="78859" y="224962"/>
                    </a:lnTo>
                    <a:cubicBezTo>
                      <a:pt x="78859" y="224962"/>
                      <a:pt x="61083" y="220465"/>
                      <a:pt x="42455" y="212079"/>
                    </a:cubicBezTo>
                    <a:cubicBezTo>
                      <a:pt x="7999" y="196523"/>
                      <a:pt x="-29501" y="167233"/>
                      <a:pt x="35759" y="127005"/>
                    </a:cubicBezTo>
                    <a:cubicBezTo>
                      <a:pt x="66440" y="108045"/>
                      <a:pt x="99435" y="89450"/>
                      <a:pt x="132308" y="72557"/>
                    </a:cubicBezTo>
                    <a:cubicBezTo>
                      <a:pt x="155320" y="68911"/>
                      <a:pt x="176018" y="76811"/>
                      <a:pt x="188315" y="101239"/>
                    </a:cubicBezTo>
                    <a:cubicBezTo>
                      <a:pt x="194159" y="112664"/>
                      <a:pt x="211326" y="102576"/>
                      <a:pt x="205604" y="91152"/>
                    </a:cubicBezTo>
                    <a:cubicBezTo>
                      <a:pt x="196594" y="73529"/>
                      <a:pt x="183323" y="62105"/>
                      <a:pt x="167982" y="56271"/>
                    </a:cubicBezTo>
                    <a:cubicBezTo>
                      <a:pt x="196472" y="46427"/>
                      <a:pt x="223379" y="51896"/>
                      <a:pt x="238233" y="81307"/>
                    </a:cubicBezTo>
                    <a:cubicBezTo>
                      <a:pt x="244077" y="92732"/>
                      <a:pt x="261244" y="82644"/>
                      <a:pt x="255522" y="71220"/>
                    </a:cubicBezTo>
                    <a:cubicBezTo>
                      <a:pt x="245660" y="51896"/>
                      <a:pt x="230563" y="39864"/>
                      <a:pt x="213152" y="34759"/>
                    </a:cubicBezTo>
                    <a:cubicBezTo>
                      <a:pt x="239573" y="27224"/>
                      <a:pt x="264167" y="33787"/>
                      <a:pt x="278168" y="61376"/>
                    </a:cubicBezTo>
                    <a:cubicBezTo>
                      <a:pt x="284012" y="72800"/>
                      <a:pt x="301179" y="62713"/>
                      <a:pt x="295457" y="51288"/>
                    </a:cubicBezTo>
                    <a:cubicBezTo>
                      <a:pt x="286691" y="34152"/>
                      <a:pt x="273907" y="22727"/>
                      <a:pt x="258931" y="16772"/>
                    </a:cubicBezTo>
                    <a:cubicBezTo>
                      <a:pt x="289491" y="6199"/>
                      <a:pt x="316033" y="0"/>
                      <a:pt x="3350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6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7" name="组合 136">
              <a:extLst>
                <a:ext uri="{FF2B5EF4-FFF2-40B4-BE49-F238E27FC236}">
                  <a16:creationId id="{B874A306-24E8-9295-0B36-5D01429E8209}"/>
                </a:ext>
              </a:extLst>
            </p:cNvPr>
            <p:cNvGrpSpPr/>
            <p:nvPr/>
          </p:nvGrpSpPr>
          <p:grpSpPr>
            <a:xfrm>
              <a:off x="2481218" y="1967696"/>
              <a:ext cx="1754409" cy="4166404"/>
              <a:chOff x="2481218" y="1967696"/>
              <a:chExt cx="1754409" cy="4166404"/>
            </a:xfrm>
          </p:grpSpPr>
          <p:sp>
            <p:nvSpPr>
              <p:cNvPr id="63" name="ComponentBackground2">
                <a:extLst>
                  <a:ext uri="{FF2B5EF4-FFF2-40B4-BE49-F238E27FC236}">
                    <a16:creationId id="{286CE354-0037-9D0A-C77E-211942AEB9E3}"/>
                  </a:ext>
                </a:extLst>
              </p:cNvPr>
              <p:cNvSpPr/>
              <p:nvPr/>
            </p:nvSpPr>
            <p:spPr>
              <a:xfrm>
                <a:off x="2481218" y="1967696"/>
                <a:ext cx="1754409" cy="4166404"/>
              </a:xfrm>
              <a:prstGeom prst="roundRect">
                <a:avLst>
                  <a:gd name="adj" fmla="val 7953"/>
                </a:avLst>
              </a:prstGeom>
              <a:solidFill>
                <a:schemeClr val="accent2">
                  <a:alpha val="10000"/>
                </a:schemeClr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600"/>
              </a:p>
            </p:txBody>
          </p:sp>
          <p:sp>
            <p:nvSpPr>
              <p:cNvPr id="109" name="Bullet2">
                <a:extLst>
                  <a:ext uri="{FF2B5EF4-FFF2-40B4-BE49-F238E27FC236}">
                    <a16:creationId id="{98594049-8AE8-7651-0203-CCC96EF7F65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532937" y="2425701"/>
                <a:ext cx="1650971" cy="882650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t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足球师资培养</a:t>
                </a:r>
                <a:endParaRPr lang="en-US" dirty="0"/>
              </a:p>
            </p:txBody>
          </p:sp>
          <p:sp>
            <p:nvSpPr>
              <p:cNvPr id="110" name="Text2">
                <a:extLst>
                  <a:ext uri="{FF2B5EF4-FFF2-40B4-BE49-F238E27FC236}">
                    <a16:creationId id="{F2C1C6EA-5452-5508-3493-A832C8D0DD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32937" y="3308349"/>
                <a:ext cx="1650971" cy="264477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加强足球教师培训，提高教学质量和专业水平。</a:t>
                </a:r>
                <a:endParaRPr lang="en-US" dirty="0"/>
              </a:p>
            </p:txBody>
          </p:sp>
          <p:sp>
            <p:nvSpPr>
              <p:cNvPr id="54" name="Icon2">
                <a:extLst>
                  <a:ext uri="{FF2B5EF4-FFF2-40B4-BE49-F238E27FC236}">
                    <a16:creationId id="{EDE92214-187E-8B00-405C-D535047721B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612737" y="2092433"/>
                <a:ext cx="239626" cy="302484"/>
              </a:xfrm>
              <a:custGeom>
                <a:avLst/>
                <a:gdLst>
                  <a:gd name="connsiteX0" fmla="*/ 313224 w 481752"/>
                  <a:gd name="connsiteY0" fmla="*/ 359983 h 608123"/>
                  <a:gd name="connsiteX1" fmla="*/ 389955 w 481752"/>
                  <a:gd name="connsiteY1" fmla="*/ 407549 h 608123"/>
                  <a:gd name="connsiteX2" fmla="*/ 466218 w 481752"/>
                  <a:gd name="connsiteY2" fmla="*/ 510414 h 608123"/>
                  <a:gd name="connsiteX3" fmla="*/ 467391 w 481752"/>
                  <a:gd name="connsiteY3" fmla="*/ 597813 h 608123"/>
                  <a:gd name="connsiteX4" fmla="*/ 466452 w 481752"/>
                  <a:gd name="connsiteY4" fmla="*/ 598516 h 608123"/>
                  <a:gd name="connsiteX5" fmla="*/ 461055 w 481752"/>
                  <a:gd name="connsiteY5" fmla="*/ 602968 h 608123"/>
                  <a:gd name="connsiteX6" fmla="*/ 354757 w 481752"/>
                  <a:gd name="connsiteY6" fmla="*/ 606249 h 608123"/>
                  <a:gd name="connsiteX7" fmla="*/ 240012 w 481752"/>
                  <a:gd name="connsiteY7" fmla="*/ 599688 h 608123"/>
                  <a:gd name="connsiteX8" fmla="*/ 113065 w 481752"/>
                  <a:gd name="connsiteY8" fmla="*/ 599454 h 608123"/>
                  <a:gd name="connsiteX9" fmla="*/ 4655 w 481752"/>
                  <a:gd name="connsiteY9" fmla="*/ 589847 h 608123"/>
                  <a:gd name="connsiteX10" fmla="*/ 2543 w 481752"/>
                  <a:gd name="connsiteY10" fmla="*/ 577662 h 608123"/>
                  <a:gd name="connsiteX11" fmla="*/ 28824 w 481752"/>
                  <a:gd name="connsiteY11" fmla="*/ 465425 h 608123"/>
                  <a:gd name="connsiteX12" fmla="*/ 117289 w 481752"/>
                  <a:gd name="connsiteY12" fmla="*/ 372168 h 608123"/>
                  <a:gd name="connsiteX13" fmla="*/ 184399 w 481752"/>
                  <a:gd name="connsiteY13" fmla="*/ 386695 h 608123"/>
                  <a:gd name="connsiteX14" fmla="*/ 251041 w 481752"/>
                  <a:gd name="connsiteY14" fmla="*/ 500104 h 608123"/>
                  <a:gd name="connsiteX15" fmla="*/ 285066 w 481752"/>
                  <a:gd name="connsiteY15" fmla="*/ 410830 h 608123"/>
                  <a:gd name="connsiteX16" fmla="*/ 313224 w 481752"/>
                  <a:gd name="connsiteY16" fmla="*/ 359983 h 608123"/>
                  <a:gd name="connsiteX17" fmla="*/ 272410 w 481752"/>
                  <a:gd name="connsiteY17" fmla="*/ 257285 h 608123"/>
                  <a:gd name="connsiteX18" fmla="*/ 281531 w 481752"/>
                  <a:gd name="connsiteY18" fmla="*/ 266250 h 608123"/>
                  <a:gd name="connsiteX19" fmla="*/ 193782 w 481752"/>
                  <a:gd name="connsiteY19" fmla="*/ 266250 h 608123"/>
                  <a:gd name="connsiteX20" fmla="*/ 207859 w 481752"/>
                  <a:gd name="connsiteY20" fmla="*/ 264375 h 608123"/>
                  <a:gd name="connsiteX21" fmla="*/ 236014 w 481752"/>
                  <a:gd name="connsiteY21" fmla="*/ 288048 h 608123"/>
                  <a:gd name="connsiteX22" fmla="*/ 262761 w 481752"/>
                  <a:gd name="connsiteY22" fmla="*/ 266250 h 608123"/>
                  <a:gd name="connsiteX23" fmla="*/ 272410 w 481752"/>
                  <a:gd name="connsiteY23" fmla="*/ 257285 h 608123"/>
                  <a:gd name="connsiteX24" fmla="*/ 171247 w 481752"/>
                  <a:gd name="connsiteY24" fmla="*/ 214915 h 608123"/>
                  <a:gd name="connsiteX25" fmla="*/ 184629 w 481752"/>
                  <a:gd name="connsiteY25" fmla="*/ 215150 h 608123"/>
                  <a:gd name="connsiteX26" fmla="*/ 184629 w 481752"/>
                  <a:gd name="connsiteY26" fmla="*/ 228999 h 608123"/>
                  <a:gd name="connsiteX27" fmla="*/ 173830 w 481752"/>
                  <a:gd name="connsiteY27" fmla="*/ 233694 h 608123"/>
                  <a:gd name="connsiteX28" fmla="*/ 164204 w 481752"/>
                  <a:gd name="connsiteY28" fmla="*/ 224070 h 608123"/>
                  <a:gd name="connsiteX29" fmla="*/ 171247 w 481752"/>
                  <a:gd name="connsiteY29" fmla="*/ 214915 h 608123"/>
                  <a:gd name="connsiteX30" fmla="*/ 299584 w 481752"/>
                  <a:gd name="connsiteY30" fmla="*/ 213237 h 608123"/>
                  <a:gd name="connsiteX31" fmla="*/ 305053 w 481752"/>
                  <a:gd name="connsiteY31" fmla="*/ 221945 h 608123"/>
                  <a:gd name="connsiteX32" fmla="*/ 286941 w 481752"/>
                  <a:gd name="connsiteY32" fmla="*/ 227340 h 608123"/>
                  <a:gd name="connsiteX33" fmla="*/ 285295 w 481752"/>
                  <a:gd name="connsiteY33" fmla="*/ 224056 h 608123"/>
                  <a:gd name="connsiteX34" fmla="*/ 288353 w 481752"/>
                  <a:gd name="connsiteY34" fmla="*/ 214908 h 608123"/>
                  <a:gd name="connsiteX35" fmla="*/ 288823 w 481752"/>
                  <a:gd name="connsiteY35" fmla="*/ 214439 h 608123"/>
                  <a:gd name="connsiteX36" fmla="*/ 289293 w 481752"/>
                  <a:gd name="connsiteY36" fmla="*/ 214204 h 608123"/>
                  <a:gd name="connsiteX37" fmla="*/ 289529 w 481752"/>
                  <a:gd name="connsiteY37" fmla="*/ 214204 h 608123"/>
                  <a:gd name="connsiteX38" fmla="*/ 299584 w 481752"/>
                  <a:gd name="connsiteY38" fmla="*/ 213237 h 608123"/>
                  <a:gd name="connsiteX39" fmla="*/ 300790 w 481752"/>
                  <a:gd name="connsiteY39" fmla="*/ 144092 h 608123"/>
                  <a:gd name="connsiteX40" fmla="*/ 279446 w 481752"/>
                  <a:gd name="connsiteY40" fmla="*/ 144880 h 608123"/>
                  <a:gd name="connsiteX41" fmla="*/ 220310 w 481752"/>
                  <a:gd name="connsiteY41" fmla="*/ 180499 h 608123"/>
                  <a:gd name="connsiteX42" fmla="*/ 106732 w 481752"/>
                  <a:gd name="connsiteY42" fmla="*/ 196434 h 608123"/>
                  <a:gd name="connsiteX43" fmla="*/ 133484 w 481752"/>
                  <a:gd name="connsiteY43" fmla="*/ 295559 h 608123"/>
                  <a:gd name="connsiteX44" fmla="*/ 224065 w 481752"/>
                  <a:gd name="connsiteY44" fmla="*/ 338443 h 608123"/>
                  <a:gd name="connsiteX45" fmla="*/ 335531 w 481752"/>
                  <a:gd name="connsiteY45" fmla="*/ 286889 h 608123"/>
                  <a:gd name="connsiteX46" fmla="*/ 355713 w 481752"/>
                  <a:gd name="connsiteY46" fmla="*/ 201121 h 608123"/>
                  <a:gd name="connsiteX47" fmla="*/ 352897 w 481752"/>
                  <a:gd name="connsiteY47" fmla="*/ 197840 h 608123"/>
                  <a:gd name="connsiteX48" fmla="*/ 300790 w 481752"/>
                  <a:gd name="connsiteY48" fmla="*/ 144092 h 608123"/>
                  <a:gd name="connsiteX49" fmla="*/ 217259 w 481752"/>
                  <a:gd name="connsiteY49" fmla="*/ 2168 h 608123"/>
                  <a:gd name="connsiteX50" fmla="*/ 428928 w 481752"/>
                  <a:gd name="connsiteY50" fmla="*/ 303292 h 608123"/>
                  <a:gd name="connsiteX51" fmla="*/ 427051 w 481752"/>
                  <a:gd name="connsiteY51" fmla="*/ 307276 h 608123"/>
                  <a:gd name="connsiteX52" fmla="*/ 420950 w 481752"/>
                  <a:gd name="connsiteY52" fmla="*/ 313603 h 608123"/>
                  <a:gd name="connsiteX53" fmla="*/ 381526 w 481752"/>
                  <a:gd name="connsiteY53" fmla="*/ 314072 h 608123"/>
                  <a:gd name="connsiteX54" fmla="*/ 341867 w 481752"/>
                  <a:gd name="connsiteY54" fmla="*/ 310791 h 608123"/>
                  <a:gd name="connsiteX55" fmla="*/ 339521 w 481752"/>
                  <a:gd name="connsiteY55" fmla="*/ 309385 h 608123"/>
                  <a:gd name="connsiteX56" fmla="*/ 331542 w 481752"/>
                  <a:gd name="connsiteY56" fmla="*/ 316884 h 608123"/>
                  <a:gd name="connsiteX57" fmla="*/ 210219 w 481752"/>
                  <a:gd name="connsiteY57" fmla="*/ 354847 h 608123"/>
                  <a:gd name="connsiteX58" fmla="*/ 122689 w 481752"/>
                  <a:gd name="connsiteY58" fmla="*/ 309619 h 608123"/>
                  <a:gd name="connsiteX59" fmla="*/ 97345 w 481752"/>
                  <a:gd name="connsiteY59" fmla="*/ 312666 h 608123"/>
                  <a:gd name="connsiteX60" fmla="*/ 52758 w 481752"/>
                  <a:gd name="connsiteY60" fmla="*/ 311260 h 608123"/>
                  <a:gd name="connsiteX61" fmla="*/ 48065 w 481752"/>
                  <a:gd name="connsiteY61" fmla="*/ 306339 h 608123"/>
                  <a:gd name="connsiteX62" fmla="*/ 47126 w 481752"/>
                  <a:gd name="connsiteY62" fmla="*/ 304933 h 608123"/>
                  <a:gd name="connsiteX63" fmla="*/ 64961 w 481752"/>
                  <a:gd name="connsiteY63" fmla="*/ 114650 h 608123"/>
                  <a:gd name="connsiteX64" fmla="*/ 217259 w 481752"/>
                  <a:gd name="connsiteY64" fmla="*/ 2168 h 608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81752" h="608123">
                    <a:moveTo>
                      <a:pt x="313224" y="359983"/>
                    </a:moveTo>
                    <a:cubicBezTo>
                      <a:pt x="339740" y="348502"/>
                      <a:pt x="372826" y="390210"/>
                      <a:pt x="389955" y="407549"/>
                    </a:cubicBezTo>
                    <a:cubicBezTo>
                      <a:pt x="419287" y="437542"/>
                      <a:pt x="447680" y="472455"/>
                      <a:pt x="466218" y="510414"/>
                    </a:cubicBezTo>
                    <a:cubicBezTo>
                      <a:pt x="479124" y="536891"/>
                      <a:pt x="492968" y="574148"/>
                      <a:pt x="467391" y="597813"/>
                    </a:cubicBezTo>
                    <a:cubicBezTo>
                      <a:pt x="466922" y="598048"/>
                      <a:pt x="466687" y="598282"/>
                      <a:pt x="466452" y="598516"/>
                    </a:cubicBezTo>
                    <a:cubicBezTo>
                      <a:pt x="465514" y="600625"/>
                      <a:pt x="463871" y="602265"/>
                      <a:pt x="461055" y="602968"/>
                    </a:cubicBezTo>
                    <a:cubicBezTo>
                      <a:pt x="427265" y="610935"/>
                      <a:pt x="389017" y="607655"/>
                      <a:pt x="354757" y="606249"/>
                    </a:cubicBezTo>
                    <a:cubicBezTo>
                      <a:pt x="316509" y="604608"/>
                      <a:pt x="278261" y="601797"/>
                      <a:pt x="240012" y="599688"/>
                    </a:cubicBezTo>
                    <a:cubicBezTo>
                      <a:pt x="197540" y="597345"/>
                      <a:pt x="155537" y="598751"/>
                      <a:pt x="113065" y="599454"/>
                    </a:cubicBezTo>
                    <a:cubicBezTo>
                      <a:pt x="76928" y="600157"/>
                      <a:pt x="39384" y="601094"/>
                      <a:pt x="4655" y="589847"/>
                    </a:cubicBezTo>
                    <a:cubicBezTo>
                      <a:pt x="-742" y="588206"/>
                      <a:pt x="-1446" y="580474"/>
                      <a:pt x="2543" y="577662"/>
                    </a:cubicBezTo>
                    <a:cubicBezTo>
                      <a:pt x="-5435" y="538766"/>
                      <a:pt x="7940" y="498464"/>
                      <a:pt x="28824" y="465425"/>
                    </a:cubicBezTo>
                    <a:cubicBezTo>
                      <a:pt x="50647" y="430981"/>
                      <a:pt x="80917" y="392319"/>
                      <a:pt x="117289" y="372168"/>
                    </a:cubicBezTo>
                    <a:cubicBezTo>
                      <a:pt x="144274" y="357406"/>
                      <a:pt x="166566" y="360452"/>
                      <a:pt x="184399" y="386695"/>
                    </a:cubicBezTo>
                    <a:cubicBezTo>
                      <a:pt x="209038" y="423014"/>
                      <a:pt x="226168" y="463785"/>
                      <a:pt x="251041" y="500104"/>
                    </a:cubicBezTo>
                    <a:cubicBezTo>
                      <a:pt x="267701" y="473158"/>
                      <a:pt x="273568" y="440119"/>
                      <a:pt x="285066" y="410830"/>
                    </a:cubicBezTo>
                    <a:cubicBezTo>
                      <a:pt x="290697" y="397005"/>
                      <a:pt x="297502" y="366779"/>
                      <a:pt x="313224" y="359983"/>
                    </a:cubicBezTo>
                    <a:close/>
                    <a:moveTo>
                      <a:pt x="272410" y="257285"/>
                    </a:moveTo>
                    <a:cubicBezTo>
                      <a:pt x="277074" y="257285"/>
                      <a:pt x="281649" y="260274"/>
                      <a:pt x="281531" y="266250"/>
                    </a:cubicBezTo>
                    <a:cubicBezTo>
                      <a:pt x="280124" y="319923"/>
                      <a:pt x="188620" y="318048"/>
                      <a:pt x="193782" y="266250"/>
                    </a:cubicBezTo>
                    <a:cubicBezTo>
                      <a:pt x="194486" y="258516"/>
                      <a:pt x="205513" y="256172"/>
                      <a:pt x="207859" y="264375"/>
                    </a:cubicBezTo>
                    <a:cubicBezTo>
                      <a:pt x="211613" y="277735"/>
                      <a:pt x="221233" y="287813"/>
                      <a:pt x="236014" y="288048"/>
                    </a:cubicBezTo>
                    <a:cubicBezTo>
                      <a:pt x="250092" y="288048"/>
                      <a:pt x="262058" y="281485"/>
                      <a:pt x="262761" y="266250"/>
                    </a:cubicBezTo>
                    <a:cubicBezTo>
                      <a:pt x="262996" y="260274"/>
                      <a:pt x="267747" y="257285"/>
                      <a:pt x="272410" y="257285"/>
                    </a:cubicBezTo>
                    <a:close/>
                    <a:moveTo>
                      <a:pt x="171247" y="214915"/>
                    </a:moveTo>
                    <a:cubicBezTo>
                      <a:pt x="175003" y="211394"/>
                      <a:pt x="181107" y="211394"/>
                      <a:pt x="184629" y="215150"/>
                    </a:cubicBezTo>
                    <a:cubicBezTo>
                      <a:pt x="188385" y="218906"/>
                      <a:pt x="188620" y="225243"/>
                      <a:pt x="184629" y="228999"/>
                    </a:cubicBezTo>
                    <a:cubicBezTo>
                      <a:pt x="181577" y="232051"/>
                      <a:pt x="178290" y="233224"/>
                      <a:pt x="173830" y="233694"/>
                    </a:cubicBezTo>
                    <a:cubicBezTo>
                      <a:pt x="168665" y="234398"/>
                      <a:pt x="164204" y="228999"/>
                      <a:pt x="164204" y="224070"/>
                    </a:cubicBezTo>
                    <a:cubicBezTo>
                      <a:pt x="164204" y="219140"/>
                      <a:pt x="167256" y="216089"/>
                      <a:pt x="171247" y="214915"/>
                    </a:cubicBezTo>
                    <a:close/>
                    <a:moveTo>
                      <a:pt x="299584" y="213237"/>
                    </a:moveTo>
                    <a:cubicBezTo>
                      <a:pt x="302701" y="214615"/>
                      <a:pt x="305053" y="217606"/>
                      <a:pt x="305053" y="221945"/>
                    </a:cubicBezTo>
                    <a:cubicBezTo>
                      <a:pt x="305053" y="231797"/>
                      <a:pt x="291881" y="235315"/>
                      <a:pt x="286941" y="227340"/>
                    </a:cubicBezTo>
                    <a:cubicBezTo>
                      <a:pt x="286000" y="226402"/>
                      <a:pt x="285530" y="225463"/>
                      <a:pt x="285295" y="224056"/>
                    </a:cubicBezTo>
                    <a:cubicBezTo>
                      <a:pt x="284589" y="220537"/>
                      <a:pt x="285530" y="217254"/>
                      <a:pt x="288353" y="214908"/>
                    </a:cubicBezTo>
                    <a:cubicBezTo>
                      <a:pt x="288588" y="214908"/>
                      <a:pt x="288823" y="214673"/>
                      <a:pt x="288823" y="214439"/>
                    </a:cubicBezTo>
                    <a:cubicBezTo>
                      <a:pt x="289058" y="214439"/>
                      <a:pt x="289058" y="214204"/>
                      <a:pt x="289293" y="214204"/>
                    </a:cubicBezTo>
                    <a:cubicBezTo>
                      <a:pt x="289293" y="214204"/>
                      <a:pt x="289529" y="214204"/>
                      <a:pt x="289529" y="214204"/>
                    </a:cubicBezTo>
                    <a:cubicBezTo>
                      <a:pt x="292586" y="212093"/>
                      <a:pt x="296468" y="211859"/>
                      <a:pt x="299584" y="213237"/>
                    </a:cubicBezTo>
                    <a:close/>
                    <a:moveTo>
                      <a:pt x="300790" y="144092"/>
                    </a:moveTo>
                    <a:cubicBezTo>
                      <a:pt x="293438" y="141394"/>
                      <a:pt x="286134" y="141189"/>
                      <a:pt x="279446" y="144880"/>
                    </a:cubicBezTo>
                    <a:cubicBezTo>
                      <a:pt x="259265" y="156128"/>
                      <a:pt x="241195" y="170423"/>
                      <a:pt x="220310" y="180499"/>
                    </a:cubicBezTo>
                    <a:cubicBezTo>
                      <a:pt x="184171" y="197606"/>
                      <a:pt x="145686" y="206745"/>
                      <a:pt x="106732" y="196434"/>
                    </a:cubicBezTo>
                    <a:cubicBezTo>
                      <a:pt x="100396" y="233459"/>
                      <a:pt x="106262" y="267673"/>
                      <a:pt x="133484" y="295559"/>
                    </a:cubicBezTo>
                    <a:cubicBezTo>
                      <a:pt x="156950" y="319462"/>
                      <a:pt x="189334" y="339146"/>
                      <a:pt x="224065" y="338443"/>
                    </a:cubicBezTo>
                    <a:cubicBezTo>
                      <a:pt x="263958" y="337271"/>
                      <a:pt x="312769" y="322742"/>
                      <a:pt x="335531" y="286889"/>
                    </a:cubicBezTo>
                    <a:cubicBezTo>
                      <a:pt x="352427" y="260408"/>
                      <a:pt x="354305" y="231350"/>
                      <a:pt x="355713" y="201121"/>
                    </a:cubicBezTo>
                    <a:cubicBezTo>
                      <a:pt x="354774" y="200418"/>
                      <a:pt x="353601" y="199246"/>
                      <a:pt x="352897" y="197840"/>
                    </a:cubicBezTo>
                    <a:cubicBezTo>
                      <a:pt x="345329" y="182725"/>
                      <a:pt x="322845" y="152188"/>
                      <a:pt x="300790" y="144092"/>
                    </a:cubicBezTo>
                    <a:close/>
                    <a:moveTo>
                      <a:pt x="217259" y="2168"/>
                    </a:moveTo>
                    <a:cubicBezTo>
                      <a:pt x="380353" y="-22672"/>
                      <a:pt x="453099" y="171360"/>
                      <a:pt x="428928" y="303292"/>
                    </a:cubicBezTo>
                    <a:cubicBezTo>
                      <a:pt x="428694" y="304933"/>
                      <a:pt x="427990" y="306339"/>
                      <a:pt x="427051" y="307276"/>
                    </a:cubicBezTo>
                    <a:cubicBezTo>
                      <a:pt x="426347" y="310322"/>
                      <a:pt x="424235" y="312900"/>
                      <a:pt x="420950" y="313603"/>
                    </a:cubicBezTo>
                    <a:cubicBezTo>
                      <a:pt x="408043" y="315478"/>
                      <a:pt x="394433" y="314072"/>
                      <a:pt x="381526" y="314072"/>
                    </a:cubicBezTo>
                    <a:cubicBezTo>
                      <a:pt x="368854" y="313837"/>
                      <a:pt x="354070" y="314775"/>
                      <a:pt x="341867" y="310791"/>
                    </a:cubicBezTo>
                    <a:cubicBezTo>
                      <a:pt x="340929" y="310557"/>
                      <a:pt x="340225" y="310088"/>
                      <a:pt x="339521" y="309385"/>
                    </a:cubicBezTo>
                    <a:cubicBezTo>
                      <a:pt x="337174" y="311963"/>
                      <a:pt x="334358" y="314540"/>
                      <a:pt x="331542" y="316884"/>
                    </a:cubicBezTo>
                    <a:cubicBezTo>
                      <a:pt x="297515" y="344770"/>
                      <a:pt x="254337" y="359299"/>
                      <a:pt x="210219" y="354847"/>
                    </a:cubicBezTo>
                    <a:cubicBezTo>
                      <a:pt x="179009" y="351566"/>
                      <a:pt x="146625" y="334225"/>
                      <a:pt x="122689" y="309619"/>
                    </a:cubicBezTo>
                    <a:cubicBezTo>
                      <a:pt x="115180" y="312900"/>
                      <a:pt x="105089" y="312197"/>
                      <a:pt x="97345" y="312666"/>
                    </a:cubicBezTo>
                    <a:cubicBezTo>
                      <a:pt x="82561" y="313837"/>
                      <a:pt x="67308" y="313603"/>
                      <a:pt x="52758" y="311260"/>
                    </a:cubicBezTo>
                    <a:cubicBezTo>
                      <a:pt x="49942" y="310791"/>
                      <a:pt x="48300" y="308682"/>
                      <a:pt x="48065" y="306339"/>
                    </a:cubicBezTo>
                    <a:cubicBezTo>
                      <a:pt x="47596" y="305870"/>
                      <a:pt x="47361" y="305401"/>
                      <a:pt x="47126" y="304933"/>
                    </a:cubicBezTo>
                    <a:cubicBezTo>
                      <a:pt x="22721" y="244708"/>
                      <a:pt x="35628" y="170891"/>
                      <a:pt x="64961" y="114650"/>
                    </a:cubicBezTo>
                    <a:cubicBezTo>
                      <a:pt x="97345" y="52551"/>
                      <a:pt x="147094" y="12947"/>
                      <a:pt x="217259" y="216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600" dirty="0"/>
              </a:p>
            </p:txBody>
          </p:sp>
        </p:grpSp>
        <p:grpSp>
          <p:nvGrpSpPr>
            <p:cNvPr id="138" name="组合 137">
              <a:extLst>
                <a:ext uri="{FF2B5EF4-FFF2-40B4-BE49-F238E27FC236}">
                  <a16:creationId id="{FFB165E1-C970-C820-F8A5-8E716657A692}"/>
                </a:ext>
              </a:extLst>
            </p:cNvPr>
            <p:cNvGrpSpPr/>
            <p:nvPr/>
          </p:nvGrpSpPr>
          <p:grpSpPr>
            <a:xfrm>
              <a:off x="4302036" y="1967696"/>
              <a:ext cx="1754409" cy="4166404"/>
              <a:chOff x="4302036" y="1967696"/>
              <a:chExt cx="1754409" cy="4166404"/>
            </a:xfrm>
          </p:grpSpPr>
          <p:sp>
            <p:nvSpPr>
              <p:cNvPr id="114" name="ComponentBackground3">
                <a:extLst>
                  <a:ext uri="{FF2B5EF4-FFF2-40B4-BE49-F238E27FC236}">
                    <a16:creationId id="{48074BD1-467E-BA85-1BB0-0FD05D14A53A}"/>
                  </a:ext>
                </a:extLst>
              </p:cNvPr>
              <p:cNvSpPr/>
              <p:nvPr/>
            </p:nvSpPr>
            <p:spPr>
              <a:xfrm>
                <a:off x="4302036" y="1967696"/>
                <a:ext cx="1754409" cy="4166404"/>
              </a:xfrm>
              <a:prstGeom prst="roundRect">
                <a:avLst>
                  <a:gd name="adj" fmla="val 7953"/>
                </a:avLst>
              </a:prstGeom>
              <a:solidFill>
                <a:schemeClr val="accent3">
                  <a:alpha val="10000"/>
                </a:schemeClr>
              </a:solidFill>
              <a:ln w="190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600" dirty="0"/>
              </a:p>
            </p:txBody>
          </p:sp>
          <p:sp>
            <p:nvSpPr>
              <p:cNvPr id="115" name="Bullet3">
                <a:extLst>
                  <a:ext uri="{FF2B5EF4-FFF2-40B4-BE49-F238E27FC236}">
                    <a16:creationId id="{DF5CFAEA-EC74-B9C7-BEF5-E1AC37E6B2D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53755" y="2425701"/>
                <a:ext cx="1650971" cy="882650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t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校园联赛建设</a:t>
                </a:r>
                <a:endParaRPr lang="en-US" dirty="0"/>
              </a:p>
            </p:txBody>
          </p:sp>
          <p:sp>
            <p:nvSpPr>
              <p:cNvPr id="116" name="Text3">
                <a:extLst>
                  <a:ext uri="{FF2B5EF4-FFF2-40B4-BE49-F238E27FC236}">
                    <a16:creationId id="{8ECCF43E-74AA-442E-8268-077FFEF4FFF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53755" y="3308349"/>
                <a:ext cx="1650971" cy="264477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构建校园足球联赛体系，激发学生竞技热情。</a:t>
                </a:r>
                <a:endParaRPr lang="en-US" dirty="0"/>
              </a:p>
            </p:txBody>
          </p:sp>
          <p:sp>
            <p:nvSpPr>
              <p:cNvPr id="55" name="Icon3">
                <a:extLst>
                  <a:ext uri="{FF2B5EF4-FFF2-40B4-BE49-F238E27FC236}">
                    <a16:creationId id="{AA325C4C-E923-2DC4-BA37-2880B701762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3420" y="2092433"/>
                <a:ext cx="144602" cy="302484"/>
              </a:xfrm>
              <a:custGeom>
                <a:avLst/>
                <a:gdLst>
                  <a:gd name="T0" fmla="*/ 339 w 379"/>
                  <a:gd name="T1" fmla="*/ 416 h 794"/>
                  <a:gd name="T2" fmla="*/ 337 w 379"/>
                  <a:gd name="T3" fmla="*/ 434 h 794"/>
                  <a:gd name="T4" fmla="*/ 325 w 379"/>
                  <a:gd name="T5" fmla="*/ 725 h 794"/>
                  <a:gd name="T6" fmla="*/ 250 w 379"/>
                  <a:gd name="T7" fmla="*/ 745 h 794"/>
                  <a:gd name="T8" fmla="*/ 242 w 379"/>
                  <a:gd name="T9" fmla="*/ 480 h 794"/>
                  <a:gd name="T10" fmla="*/ 165 w 379"/>
                  <a:gd name="T11" fmla="*/ 458 h 794"/>
                  <a:gd name="T12" fmla="*/ 140 w 379"/>
                  <a:gd name="T13" fmla="*/ 579 h 794"/>
                  <a:gd name="T14" fmla="*/ 62 w 379"/>
                  <a:gd name="T15" fmla="*/ 579 h 794"/>
                  <a:gd name="T16" fmla="*/ 102 w 379"/>
                  <a:gd name="T17" fmla="*/ 406 h 794"/>
                  <a:gd name="T18" fmla="*/ 140 w 379"/>
                  <a:gd name="T19" fmla="*/ 377 h 794"/>
                  <a:gd name="T20" fmla="*/ 210 w 379"/>
                  <a:gd name="T21" fmla="*/ 388 h 794"/>
                  <a:gd name="T22" fmla="*/ 209 w 379"/>
                  <a:gd name="T23" fmla="*/ 279 h 794"/>
                  <a:gd name="T24" fmla="*/ 129 w 379"/>
                  <a:gd name="T25" fmla="*/ 310 h 794"/>
                  <a:gd name="T26" fmla="*/ 91 w 379"/>
                  <a:gd name="T27" fmla="*/ 288 h 794"/>
                  <a:gd name="T28" fmla="*/ 72 w 379"/>
                  <a:gd name="T29" fmla="*/ 190 h 794"/>
                  <a:gd name="T30" fmla="*/ 72 w 379"/>
                  <a:gd name="T31" fmla="*/ 190 h 794"/>
                  <a:gd name="T32" fmla="*/ 2 w 379"/>
                  <a:gd name="T33" fmla="*/ 98 h 794"/>
                  <a:gd name="T34" fmla="*/ 53 w 379"/>
                  <a:gd name="T35" fmla="*/ 69 h 794"/>
                  <a:gd name="T36" fmla="*/ 124 w 379"/>
                  <a:gd name="T37" fmla="*/ 69 h 794"/>
                  <a:gd name="T38" fmla="*/ 175 w 379"/>
                  <a:gd name="T39" fmla="*/ 85 h 794"/>
                  <a:gd name="T40" fmla="*/ 139 w 379"/>
                  <a:gd name="T41" fmla="*/ 190 h 794"/>
                  <a:gd name="T42" fmla="*/ 135 w 379"/>
                  <a:gd name="T43" fmla="*/ 190 h 794"/>
                  <a:gd name="T44" fmla="*/ 143 w 379"/>
                  <a:gd name="T45" fmla="*/ 238 h 794"/>
                  <a:gd name="T46" fmla="*/ 198 w 379"/>
                  <a:gd name="T47" fmla="*/ 216 h 794"/>
                  <a:gd name="T48" fmla="*/ 228 w 379"/>
                  <a:gd name="T49" fmla="*/ 177 h 794"/>
                  <a:gd name="T50" fmla="*/ 318 w 379"/>
                  <a:gd name="T51" fmla="*/ 201 h 794"/>
                  <a:gd name="T52" fmla="*/ 339 w 379"/>
                  <a:gd name="T53" fmla="*/ 416 h 794"/>
                  <a:gd name="T54" fmla="*/ 333 w 379"/>
                  <a:gd name="T55" fmla="*/ 60 h 794"/>
                  <a:gd name="T56" fmla="*/ 322 w 379"/>
                  <a:gd name="T57" fmla="*/ 57 h 794"/>
                  <a:gd name="T58" fmla="*/ 277 w 379"/>
                  <a:gd name="T59" fmla="*/ 13 h 794"/>
                  <a:gd name="T60" fmla="*/ 188 w 379"/>
                  <a:gd name="T61" fmla="*/ 58 h 794"/>
                  <a:gd name="T62" fmla="*/ 233 w 379"/>
                  <a:gd name="T63" fmla="*/ 147 h 794"/>
                  <a:gd name="T64" fmla="*/ 322 w 379"/>
                  <a:gd name="T65" fmla="*/ 102 h 794"/>
                  <a:gd name="T66" fmla="*/ 324 w 379"/>
                  <a:gd name="T67" fmla="*/ 96 h 794"/>
                  <a:gd name="T68" fmla="*/ 375 w 379"/>
                  <a:gd name="T69" fmla="*/ 93 h 794"/>
                  <a:gd name="T70" fmla="*/ 333 w 379"/>
                  <a:gd name="T71" fmla="*/ 60 h 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9" h="794">
                    <a:moveTo>
                      <a:pt x="339" y="416"/>
                    </a:moveTo>
                    <a:cubicBezTo>
                      <a:pt x="340" y="422"/>
                      <a:pt x="339" y="428"/>
                      <a:pt x="337" y="434"/>
                    </a:cubicBezTo>
                    <a:cubicBezTo>
                      <a:pt x="302" y="530"/>
                      <a:pt x="298" y="626"/>
                      <a:pt x="325" y="725"/>
                    </a:cubicBezTo>
                    <a:cubicBezTo>
                      <a:pt x="339" y="773"/>
                      <a:pt x="264" y="794"/>
                      <a:pt x="250" y="745"/>
                    </a:cubicBezTo>
                    <a:cubicBezTo>
                      <a:pt x="226" y="657"/>
                      <a:pt x="223" y="567"/>
                      <a:pt x="242" y="480"/>
                    </a:cubicBezTo>
                    <a:cubicBezTo>
                      <a:pt x="218" y="468"/>
                      <a:pt x="192" y="462"/>
                      <a:pt x="165" y="458"/>
                    </a:cubicBezTo>
                    <a:cubicBezTo>
                      <a:pt x="150" y="497"/>
                      <a:pt x="138" y="538"/>
                      <a:pt x="140" y="579"/>
                    </a:cubicBezTo>
                    <a:cubicBezTo>
                      <a:pt x="142" y="630"/>
                      <a:pt x="64" y="629"/>
                      <a:pt x="62" y="579"/>
                    </a:cubicBezTo>
                    <a:cubicBezTo>
                      <a:pt x="59" y="519"/>
                      <a:pt x="80" y="460"/>
                      <a:pt x="102" y="406"/>
                    </a:cubicBezTo>
                    <a:cubicBezTo>
                      <a:pt x="109" y="391"/>
                      <a:pt x="122" y="375"/>
                      <a:pt x="140" y="377"/>
                    </a:cubicBezTo>
                    <a:cubicBezTo>
                      <a:pt x="164" y="379"/>
                      <a:pt x="187" y="383"/>
                      <a:pt x="210" y="388"/>
                    </a:cubicBezTo>
                    <a:cubicBezTo>
                      <a:pt x="221" y="351"/>
                      <a:pt x="222" y="315"/>
                      <a:pt x="209" y="279"/>
                    </a:cubicBezTo>
                    <a:cubicBezTo>
                      <a:pt x="182" y="290"/>
                      <a:pt x="155" y="299"/>
                      <a:pt x="129" y="310"/>
                    </a:cubicBezTo>
                    <a:cubicBezTo>
                      <a:pt x="114" y="316"/>
                      <a:pt x="94" y="303"/>
                      <a:pt x="91" y="288"/>
                    </a:cubicBezTo>
                    <a:cubicBezTo>
                      <a:pt x="84" y="255"/>
                      <a:pt x="76" y="223"/>
                      <a:pt x="72" y="190"/>
                    </a:cubicBezTo>
                    <a:lnTo>
                      <a:pt x="72" y="190"/>
                    </a:lnTo>
                    <a:cubicBezTo>
                      <a:pt x="72" y="190"/>
                      <a:pt x="0" y="161"/>
                      <a:pt x="2" y="98"/>
                    </a:cubicBezTo>
                    <a:cubicBezTo>
                      <a:pt x="3" y="49"/>
                      <a:pt x="34" y="58"/>
                      <a:pt x="53" y="69"/>
                    </a:cubicBezTo>
                    <a:cubicBezTo>
                      <a:pt x="72" y="80"/>
                      <a:pt x="93" y="36"/>
                      <a:pt x="124" y="69"/>
                    </a:cubicBezTo>
                    <a:cubicBezTo>
                      <a:pt x="156" y="102"/>
                      <a:pt x="171" y="49"/>
                      <a:pt x="175" y="85"/>
                    </a:cubicBezTo>
                    <a:cubicBezTo>
                      <a:pt x="180" y="121"/>
                      <a:pt x="158" y="179"/>
                      <a:pt x="139" y="190"/>
                    </a:cubicBezTo>
                    <a:lnTo>
                      <a:pt x="135" y="190"/>
                    </a:lnTo>
                    <a:cubicBezTo>
                      <a:pt x="137" y="206"/>
                      <a:pt x="140" y="222"/>
                      <a:pt x="143" y="238"/>
                    </a:cubicBezTo>
                    <a:cubicBezTo>
                      <a:pt x="162" y="231"/>
                      <a:pt x="180" y="224"/>
                      <a:pt x="198" y="216"/>
                    </a:cubicBezTo>
                    <a:cubicBezTo>
                      <a:pt x="202" y="200"/>
                      <a:pt x="212" y="187"/>
                      <a:pt x="228" y="177"/>
                    </a:cubicBezTo>
                    <a:cubicBezTo>
                      <a:pt x="256" y="161"/>
                      <a:pt x="304" y="168"/>
                      <a:pt x="318" y="201"/>
                    </a:cubicBezTo>
                    <a:cubicBezTo>
                      <a:pt x="349" y="271"/>
                      <a:pt x="360" y="342"/>
                      <a:pt x="339" y="416"/>
                    </a:cubicBezTo>
                    <a:close/>
                    <a:moveTo>
                      <a:pt x="333" y="60"/>
                    </a:moveTo>
                    <a:cubicBezTo>
                      <a:pt x="329" y="59"/>
                      <a:pt x="325" y="58"/>
                      <a:pt x="322" y="57"/>
                    </a:cubicBezTo>
                    <a:cubicBezTo>
                      <a:pt x="315" y="37"/>
                      <a:pt x="299" y="20"/>
                      <a:pt x="277" y="13"/>
                    </a:cubicBezTo>
                    <a:cubicBezTo>
                      <a:pt x="240" y="0"/>
                      <a:pt x="200" y="21"/>
                      <a:pt x="188" y="58"/>
                    </a:cubicBezTo>
                    <a:cubicBezTo>
                      <a:pt x="175" y="95"/>
                      <a:pt x="196" y="135"/>
                      <a:pt x="233" y="147"/>
                    </a:cubicBezTo>
                    <a:cubicBezTo>
                      <a:pt x="270" y="159"/>
                      <a:pt x="310" y="139"/>
                      <a:pt x="322" y="102"/>
                    </a:cubicBezTo>
                    <a:cubicBezTo>
                      <a:pt x="323" y="100"/>
                      <a:pt x="324" y="98"/>
                      <a:pt x="324" y="96"/>
                    </a:cubicBezTo>
                    <a:cubicBezTo>
                      <a:pt x="350" y="104"/>
                      <a:pt x="372" y="103"/>
                      <a:pt x="375" y="93"/>
                    </a:cubicBezTo>
                    <a:cubicBezTo>
                      <a:pt x="379" y="84"/>
                      <a:pt x="359" y="69"/>
                      <a:pt x="333" y="6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600"/>
              </a:p>
            </p:txBody>
          </p:sp>
        </p:grpSp>
        <p:grpSp>
          <p:nvGrpSpPr>
            <p:cNvPr id="139" name="组合 138">
              <a:extLst>
                <a:ext uri="{FF2B5EF4-FFF2-40B4-BE49-F238E27FC236}">
                  <a16:creationId id="{9C5F15EC-1428-BE34-A151-C55B5C61C73E}"/>
                </a:ext>
              </a:extLst>
            </p:cNvPr>
            <p:cNvGrpSpPr/>
            <p:nvPr/>
          </p:nvGrpSpPr>
          <p:grpSpPr>
            <a:xfrm>
              <a:off x="6122854" y="1967696"/>
              <a:ext cx="1754409" cy="4166404"/>
              <a:chOff x="6122854" y="1967696"/>
              <a:chExt cx="1754409" cy="4166404"/>
            </a:xfrm>
          </p:grpSpPr>
          <p:sp>
            <p:nvSpPr>
              <p:cNvPr id="120" name="ComponentBackground4">
                <a:extLst>
                  <a:ext uri="{FF2B5EF4-FFF2-40B4-BE49-F238E27FC236}">
                    <a16:creationId id="{400026A6-5599-1F7D-A3BD-70E971F6B508}"/>
                  </a:ext>
                </a:extLst>
              </p:cNvPr>
              <p:cNvSpPr/>
              <p:nvPr/>
            </p:nvSpPr>
            <p:spPr>
              <a:xfrm>
                <a:off x="6122854" y="1967696"/>
                <a:ext cx="1754409" cy="4166404"/>
              </a:xfrm>
              <a:prstGeom prst="roundRect">
                <a:avLst>
                  <a:gd name="adj" fmla="val 7953"/>
                </a:avLst>
              </a:prstGeom>
              <a:solidFill>
                <a:schemeClr val="accent4">
                  <a:alpha val="10000"/>
                </a:schemeClr>
              </a:solidFill>
              <a:ln w="190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600"/>
              </a:p>
            </p:txBody>
          </p:sp>
          <p:sp>
            <p:nvSpPr>
              <p:cNvPr id="121" name="Bullet4">
                <a:extLst>
                  <a:ext uri="{FF2B5EF4-FFF2-40B4-BE49-F238E27FC236}">
                    <a16:creationId id="{7A2746B8-EAB4-5274-F543-19EB45FA449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74573" y="2425701"/>
                <a:ext cx="1650971" cy="882650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t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足球文化推广</a:t>
                </a:r>
                <a:endParaRPr lang="en-US" dirty="0"/>
              </a:p>
            </p:txBody>
          </p:sp>
          <p:sp>
            <p:nvSpPr>
              <p:cNvPr id="122" name="Text4">
                <a:extLst>
                  <a:ext uri="{FF2B5EF4-FFF2-40B4-BE49-F238E27FC236}">
                    <a16:creationId id="{CE4EA49D-888D-C397-8459-6CDB1ACE8E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74573" y="3308349"/>
                <a:ext cx="1650971" cy="264477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推广足球文化，增强学生对足球运动的兴趣与认知。</a:t>
                </a:r>
                <a:endParaRPr lang="en-US" dirty="0"/>
              </a:p>
            </p:txBody>
          </p:sp>
          <p:sp>
            <p:nvSpPr>
              <p:cNvPr id="56" name="Icon4">
                <a:extLst>
                  <a:ext uri="{FF2B5EF4-FFF2-40B4-BE49-F238E27FC236}">
                    <a16:creationId id="{A53C1560-D1B5-EFD2-C049-B4CADACAF3E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94968" y="2092433"/>
                <a:ext cx="192866" cy="302484"/>
              </a:xfrm>
              <a:custGeom>
                <a:avLst/>
                <a:gdLst>
                  <a:gd name="connsiteX0" fmla="*/ 331788 w 377187"/>
                  <a:gd name="connsiteY0" fmla="*/ 504186 h 591568"/>
                  <a:gd name="connsiteX1" fmla="*/ 364284 w 377187"/>
                  <a:gd name="connsiteY1" fmla="*/ 537132 h 591568"/>
                  <a:gd name="connsiteX2" fmla="*/ 331788 w 377187"/>
                  <a:gd name="connsiteY2" fmla="*/ 570078 h 591568"/>
                  <a:gd name="connsiteX3" fmla="*/ 298814 w 377187"/>
                  <a:gd name="connsiteY3" fmla="*/ 537132 h 591568"/>
                  <a:gd name="connsiteX4" fmla="*/ 331788 w 377187"/>
                  <a:gd name="connsiteY4" fmla="*/ 504186 h 591568"/>
                  <a:gd name="connsiteX5" fmla="*/ 331588 w 377187"/>
                  <a:gd name="connsiteY5" fmla="*/ 497989 h 591568"/>
                  <a:gd name="connsiteX6" fmla="*/ 292129 w 377187"/>
                  <a:gd name="connsiteY6" fmla="*/ 537409 h 591568"/>
                  <a:gd name="connsiteX7" fmla="*/ 331588 w 377187"/>
                  <a:gd name="connsiteY7" fmla="*/ 576829 h 591568"/>
                  <a:gd name="connsiteX8" fmla="*/ 371047 w 377187"/>
                  <a:gd name="connsiteY8" fmla="*/ 537409 h 591568"/>
                  <a:gd name="connsiteX9" fmla="*/ 331588 w 377187"/>
                  <a:gd name="connsiteY9" fmla="*/ 497989 h 591568"/>
                  <a:gd name="connsiteX10" fmla="*/ 331788 w 377187"/>
                  <a:gd name="connsiteY10" fmla="*/ 491771 h 591568"/>
                  <a:gd name="connsiteX11" fmla="*/ 377187 w 377187"/>
                  <a:gd name="connsiteY11" fmla="*/ 537132 h 591568"/>
                  <a:gd name="connsiteX12" fmla="*/ 331788 w 377187"/>
                  <a:gd name="connsiteY12" fmla="*/ 582970 h 591568"/>
                  <a:gd name="connsiteX13" fmla="*/ 285911 w 377187"/>
                  <a:gd name="connsiteY13" fmla="*/ 537132 h 591568"/>
                  <a:gd name="connsiteX14" fmla="*/ 331788 w 377187"/>
                  <a:gd name="connsiteY14" fmla="*/ 491771 h 591568"/>
                  <a:gd name="connsiteX15" fmla="*/ 108139 w 377187"/>
                  <a:gd name="connsiteY15" fmla="*/ 401634 h 591568"/>
                  <a:gd name="connsiteX16" fmla="*/ 119028 w 377187"/>
                  <a:gd name="connsiteY16" fmla="*/ 405868 h 591568"/>
                  <a:gd name="connsiteX17" fmla="*/ 121419 w 377187"/>
                  <a:gd name="connsiteY17" fmla="*/ 405868 h 591568"/>
                  <a:gd name="connsiteX18" fmla="*/ 139663 w 377187"/>
                  <a:gd name="connsiteY18" fmla="*/ 403040 h 591568"/>
                  <a:gd name="connsiteX19" fmla="*/ 116628 w 377187"/>
                  <a:gd name="connsiteY19" fmla="*/ 467442 h 591568"/>
                  <a:gd name="connsiteX20" fmla="*/ 99896 w 377187"/>
                  <a:gd name="connsiteY20" fmla="*/ 490355 h 591568"/>
                  <a:gd name="connsiteX21" fmla="*/ 30577 w 377187"/>
                  <a:gd name="connsiteY21" fmla="*/ 544298 h 591568"/>
                  <a:gd name="connsiteX22" fmla="*/ 20538 w 377187"/>
                  <a:gd name="connsiteY22" fmla="*/ 541911 h 591568"/>
                  <a:gd name="connsiteX23" fmla="*/ 13845 w 377187"/>
                  <a:gd name="connsiteY23" fmla="*/ 528545 h 591568"/>
                  <a:gd name="connsiteX24" fmla="*/ 18148 w 377187"/>
                  <a:gd name="connsiteY24" fmla="*/ 511360 h 591568"/>
                  <a:gd name="connsiteX25" fmla="*/ 75515 w 377187"/>
                  <a:gd name="connsiteY25" fmla="*/ 468397 h 591568"/>
                  <a:gd name="connsiteX26" fmla="*/ 96072 w 377187"/>
                  <a:gd name="connsiteY26" fmla="*/ 439755 h 591568"/>
                  <a:gd name="connsiteX27" fmla="*/ 154120 w 377187"/>
                  <a:gd name="connsiteY27" fmla="*/ 400332 h 591568"/>
                  <a:gd name="connsiteX28" fmla="*/ 154397 w 377187"/>
                  <a:gd name="connsiteY28" fmla="*/ 400756 h 591568"/>
                  <a:gd name="connsiteX29" fmla="*/ 153943 w 377187"/>
                  <a:gd name="connsiteY29" fmla="*/ 400826 h 591568"/>
                  <a:gd name="connsiteX30" fmla="*/ 149580 w 377187"/>
                  <a:gd name="connsiteY30" fmla="*/ 395104 h 591568"/>
                  <a:gd name="connsiteX31" fmla="*/ 147141 w 377187"/>
                  <a:gd name="connsiteY31" fmla="*/ 401880 h 591568"/>
                  <a:gd name="connsiteX32" fmla="*/ 139663 w 377187"/>
                  <a:gd name="connsiteY32" fmla="*/ 403040 h 591568"/>
                  <a:gd name="connsiteX33" fmla="*/ 142086 w 377187"/>
                  <a:gd name="connsiteY33" fmla="*/ 396265 h 591568"/>
                  <a:gd name="connsiteX34" fmla="*/ 156366 w 377187"/>
                  <a:gd name="connsiteY34" fmla="*/ 394052 h 591568"/>
                  <a:gd name="connsiteX35" fmla="*/ 154120 w 377187"/>
                  <a:gd name="connsiteY35" fmla="*/ 400332 h 591568"/>
                  <a:gd name="connsiteX36" fmla="*/ 150599 w 377187"/>
                  <a:gd name="connsiteY36" fmla="*/ 394946 h 591568"/>
                  <a:gd name="connsiteX37" fmla="*/ 149979 w 377187"/>
                  <a:gd name="connsiteY37" fmla="*/ 393996 h 591568"/>
                  <a:gd name="connsiteX38" fmla="*/ 150599 w 377187"/>
                  <a:gd name="connsiteY38" fmla="*/ 394946 h 591568"/>
                  <a:gd name="connsiteX39" fmla="*/ 149580 w 377187"/>
                  <a:gd name="connsiteY39" fmla="*/ 395104 h 591568"/>
                  <a:gd name="connsiteX40" fmla="*/ 156735 w 377187"/>
                  <a:gd name="connsiteY40" fmla="*/ 393020 h 591568"/>
                  <a:gd name="connsiteX41" fmla="*/ 157314 w 377187"/>
                  <a:gd name="connsiteY41" fmla="*/ 393905 h 591568"/>
                  <a:gd name="connsiteX42" fmla="*/ 156366 w 377187"/>
                  <a:gd name="connsiteY42" fmla="*/ 394052 h 591568"/>
                  <a:gd name="connsiteX43" fmla="*/ 164400 w 377187"/>
                  <a:gd name="connsiteY43" fmla="*/ 392807 h 591568"/>
                  <a:gd name="connsiteX44" fmla="*/ 168197 w 377187"/>
                  <a:gd name="connsiteY44" fmla="*/ 398616 h 591568"/>
                  <a:gd name="connsiteX45" fmla="*/ 161111 w 377187"/>
                  <a:gd name="connsiteY45" fmla="*/ 399715 h 591568"/>
                  <a:gd name="connsiteX46" fmla="*/ 157314 w 377187"/>
                  <a:gd name="connsiteY46" fmla="*/ 393905 h 591568"/>
                  <a:gd name="connsiteX47" fmla="*/ 151569 w 377187"/>
                  <a:gd name="connsiteY47" fmla="*/ 388205 h 591568"/>
                  <a:gd name="connsiteX48" fmla="*/ 151539 w 377187"/>
                  <a:gd name="connsiteY48" fmla="*/ 389659 h 591568"/>
                  <a:gd name="connsiteX49" fmla="*/ 149979 w 377187"/>
                  <a:gd name="connsiteY49" fmla="*/ 393996 h 591568"/>
                  <a:gd name="connsiteX50" fmla="*/ 146670 w 377187"/>
                  <a:gd name="connsiteY50" fmla="*/ 388934 h 591568"/>
                  <a:gd name="connsiteX51" fmla="*/ 209811 w 377187"/>
                  <a:gd name="connsiteY51" fmla="*/ 387454 h 591568"/>
                  <a:gd name="connsiteX52" fmla="*/ 230461 w 377187"/>
                  <a:gd name="connsiteY52" fmla="*/ 435908 h 591568"/>
                  <a:gd name="connsiteX53" fmla="*/ 237632 w 377187"/>
                  <a:gd name="connsiteY53" fmla="*/ 465512 h 591568"/>
                  <a:gd name="connsiteX54" fmla="*/ 247193 w 377187"/>
                  <a:gd name="connsiteY54" fmla="*/ 569604 h 591568"/>
                  <a:gd name="connsiteX55" fmla="*/ 244802 w 377187"/>
                  <a:gd name="connsiteY55" fmla="*/ 576289 h 591568"/>
                  <a:gd name="connsiteX56" fmla="*/ 238588 w 377187"/>
                  <a:gd name="connsiteY56" fmla="*/ 579154 h 591568"/>
                  <a:gd name="connsiteX57" fmla="*/ 226636 w 377187"/>
                  <a:gd name="connsiteY57" fmla="*/ 579154 h 591568"/>
                  <a:gd name="connsiteX58" fmla="*/ 215163 w 377187"/>
                  <a:gd name="connsiteY58" fmla="*/ 568171 h 591568"/>
                  <a:gd name="connsiteX59" fmla="*/ 206080 w 377187"/>
                  <a:gd name="connsiteY59" fmla="*/ 471719 h 591568"/>
                  <a:gd name="connsiteX60" fmla="*/ 194129 w 377187"/>
                  <a:gd name="connsiteY60" fmla="*/ 438296 h 591568"/>
                  <a:gd name="connsiteX61" fmla="*/ 168197 w 377187"/>
                  <a:gd name="connsiteY61" fmla="*/ 398616 h 591568"/>
                  <a:gd name="connsiteX62" fmla="*/ 198417 w 377187"/>
                  <a:gd name="connsiteY62" fmla="*/ 393931 h 591568"/>
                  <a:gd name="connsiteX63" fmla="*/ 157419 w 377187"/>
                  <a:gd name="connsiteY63" fmla="*/ 387334 h 591568"/>
                  <a:gd name="connsiteX64" fmla="*/ 157264 w 377187"/>
                  <a:gd name="connsiteY64" fmla="*/ 391541 h 591568"/>
                  <a:gd name="connsiteX65" fmla="*/ 156735 w 377187"/>
                  <a:gd name="connsiteY65" fmla="*/ 393020 h 591568"/>
                  <a:gd name="connsiteX66" fmla="*/ 153409 w 377187"/>
                  <a:gd name="connsiteY66" fmla="*/ 387931 h 591568"/>
                  <a:gd name="connsiteX67" fmla="*/ 145171 w 377187"/>
                  <a:gd name="connsiteY67" fmla="*/ 386640 h 591568"/>
                  <a:gd name="connsiteX68" fmla="*/ 146670 w 377187"/>
                  <a:gd name="connsiteY68" fmla="*/ 388934 h 591568"/>
                  <a:gd name="connsiteX69" fmla="*/ 144597 w 377187"/>
                  <a:gd name="connsiteY69" fmla="*/ 389242 h 591568"/>
                  <a:gd name="connsiteX70" fmla="*/ 145312 w 377187"/>
                  <a:gd name="connsiteY70" fmla="*/ 387245 h 591568"/>
                  <a:gd name="connsiteX71" fmla="*/ 151631 w 377187"/>
                  <a:gd name="connsiteY71" fmla="*/ 385210 h 591568"/>
                  <a:gd name="connsiteX72" fmla="*/ 153409 w 377187"/>
                  <a:gd name="connsiteY72" fmla="*/ 387931 h 591568"/>
                  <a:gd name="connsiteX73" fmla="*/ 151569 w 377187"/>
                  <a:gd name="connsiteY73" fmla="*/ 388205 h 591568"/>
                  <a:gd name="connsiteX74" fmla="*/ 101286 w 377187"/>
                  <a:gd name="connsiteY74" fmla="*/ 385159 h 591568"/>
                  <a:gd name="connsiteX75" fmla="*/ 101333 w 377187"/>
                  <a:gd name="connsiteY75" fmla="*/ 388679 h 591568"/>
                  <a:gd name="connsiteX76" fmla="*/ 103824 w 377187"/>
                  <a:gd name="connsiteY76" fmla="*/ 394530 h 591568"/>
                  <a:gd name="connsiteX77" fmla="*/ 89850 w 377187"/>
                  <a:gd name="connsiteY77" fmla="*/ 437881 h 591568"/>
                  <a:gd name="connsiteX78" fmla="*/ 71679 w 377187"/>
                  <a:gd name="connsiteY78" fmla="*/ 463663 h 591568"/>
                  <a:gd name="connsiteX79" fmla="*/ 14294 w 377187"/>
                  <a:gd name="connsiteY79" fmla="*/ 506634 h 591568"/>
                  <a:gd name="connsiteX80" fmla="*/ 8078 w 377187"/>
                  <a:gd name="connsiteY80" fmla="*/ 531462 h 591568"/>
                  <a:gd name="connsiteX81" fmla="*/ 14772 w 377187"/>
                  <a:gd name="connsiteY81" fmla="*/ 544830 h 591568"/>
                  <a:gd name="connsiteX82" fmla="*/ 34857 w 377187"/>
                  <a:gd name="connsiteY82" fmla="*/ 549605 h 591568"/>
                  <a:gd name="connsiteX83" fmla="*/ 104197 w 377187"/>
                  <a:gd name="connsiteY83" fmla="*/ 495175 h 591568"/>
                  <a:gd name="connsiteX84" fmla="*/ 122847 w 377187"/>
                  <a:gd name="connsiteY84" fmla="*/ 469393 h 591568"/>
                  <a:gd name="connsiteX85" fmla="*/ 147141 w 377187"/>
                  <a:gd name="connsiteY85" fmla="*/ 401880 h 591568"/>
                  <a:gd name="connsiteX86" fmla="*/ 153943 w 377187"/>
                  <a:gd name="connsiteY86" fmla="*/ 400826 h 591568"/>
                  <a:gd name="connsiteX87" fmla="*/ 128580 w 377187"/>
                  <a:gd name="connsiteY87" fmla="*/ 471738 h 591568"/>
                  <a:gd name="connsiteX88" fmla="*/ 108023 w 377187"/>
                  <a:gd name="connsiteY88" fmla="*/ 500380 h 591568"/>
                  <a:gd name="connsiteX89" fmla="*/ 38704 w 377187"/>
                  <a:gd name="connsiteY89" fmla="*/ 554322 h 591568"/>
                  <a:gd name="connsiteX90" fmla="*/ 26275 w 377187"/>
                  <a:gd name="connsiteY90" fmla="*/ 559096 h 591568"/>
                  <a:gd name="connsiteX91" fmla="*/ 8586 w 377187"/>
                  <a:gd name="connsiteY91" fmla="*/ 547639 h 591568"/>
                  <a:gd name="connsiteX92" fmla="*/ 2372 w 377187"/>
                  <a:gd name="connsiteY92" fmla="*/ 534273 h 591568"/>
                  <a:gd name="connsiteX93" fmla="*/ 10499 w 377187"/>
                  <a:gd name="connsiteY93" fmla="*/ 501335 h 591568"/>
                  <a:gd name="connsiteX94" fmla="*/ 67866 w 377187"/>
                  <a:gd name="connsiteY94" fmla="*/ 458372 h 591568"/>
                  <a:gd name="connsiteX95" fmla="*/ 83642 w 377187"/>
                  <a:gd name="connsiteY95" fmla="*/ 435936 h 591568"/>
                  <a:gd name="connsiteX96" fmla="*/ 99966 w 377187"/>
                  <a:gd name="connsiteY96" fmla="*/ 385291 h 591568"/>
                  <a:gd name="connsiteX97" fmla="*/ 107948 w 377187"/>
                  <a:gd name="connsiteY97" fmla="*/ 384494 h 591568"/>
                  <a:gd name="connsiteX98" fmla="*/ 108013 w 377187"/>
                  <a:gd name="connsiteY98" fmla="*/ 388637 h 591568"/>
                  <a:gd name="connsiteX99" fmla="*/ 110466 w 377187"/>
                  <a:gd name="connsiteY99" fmla="*/ 394283 h 591568"/>
                  <a:gd name="connsiteX100" fmla="*/ 108139 w 377187"/>
                  <a:gd name="connsiteY100" fmla="*/ 401634 h 591568"/>
                  <a:gd name="connsiteX101" fmla="*/ 106594 w 377187"/>
                  <a:gd name="connsiteY101" fmla="*/ 401034 h 591568"/>
                  <a:gd name="connsiteX102" fmla="*/ 103824 w 377187"/>
                  <a:gd name="connsiteY102" fmla="*/ 394530 h 591568"/>
                  <a:gd name="connsiteX103" fmla="*/ 107030 w 377187"/>
                  <a:gd name="connsiteY103" fmla="*/ 384586 h 591568"/>
                  <a:gd name="connsiteX104" fmla="*/ 114170 w 377187"/>
                  <a:gd name="connsiteY104" fmla="*/ 383873 h 591568"/>
                  <a:gd name="connsiteX105" fmla="*/ 114245 w 377187"/>
                  <a:gd name="connsiteY105" fmla="*/ 388679 h 591568"/>
                  <a:gd name="connsiteX106" fmla="*/ 119506 w 377187"/>
                  <a:gd name="connsiteY106" fmla="*/ 392977 h 591568"/>
                  <a:gd name="connsiteX107" fmla="*/ 144597 w 377187"/>
                  <a:gd name="connsiteY107" fmla="*/ 389242 h 591568"/>
                  <a:gd name="connsiteX108" fmla="*/ 142086 w 377187"/>
                  <a:gd name="connsiteY108" fmla="*/ 396265 h 591568"/>
                  <a:gd name="connsiteX109" fmla="*/ 120451 w 377187"/>
                  <a:gd name="connsiteY109" fmla="*/ 399617 h 591568"/>
                  <a:gd name="connsiteX110" fmla="*/ 111721 w 377187"/>
                  <a:gd name="connsiteY110" fmla="*/ 397171 h 591568"/>
                  <a:gd name="connsiteX111" fmla="*/ 110466 w 377187"/>
                  <a:gd name="connsiteY111" fmla="*/ 394283 h 591568"/>
                  <a:gd name="connsiteX112" fmla="*/ 113748 w 377187"/>
                  <a:gd name="connsiteY112" fmla="*/ 383915 h 591568"/>
                  <a:gd name="connsiteX113" fmla="*/ 157601 w 377187"/>
                  <a:gd name="connsiteY113" fmla="*/ 382403 h 591568"/>
                  <a:gd name="connsiteX114" fmla="*/ 160522 w 377187"/>
                  <a:gd name="connsiteY114" fmla="*/ 386873 h 591568"/>
                  <a:gd name="connsiteX115" fmla="*/ 157419 w 377187"/>
                  <a:gd name="connsiteY115" fmla="*/ 387334 h 591568"/>
                  <a:gd name="connsiteX116" fmla="*/ 107851 w 377187"/>
                  <a:gd name="connsiteY116" fmla="*/ 378296 h 591568"/>
                  <a:gd name="connsiteX117" fmla="*/ 107907 w 377187"/>
                  <a:gd name="connsiteY117" fmla="*/ 381866 h 591568"/>
                  <a:gd name="connsiteX118" fmla="*/ 107030 w 377187"/>
                  <a:gd name="connsiteY118" fmla="*/ 384586 h 591568"/>
                  <a:gd name="connsiteX119" fmla="*/ 101286 w 377187"/>
                  <a:gd name="connsiteY119" fmla="*/ 385159 h 591568"/>
                  <a:gd name="connsiteX120" fmla="*/ 101235 w 377187"/>
                  <a:gd name="connsiteY120" fmla="*/ 381353 h 591568"/>
                  <a:gd name="connsiteX121" fmla="*/ 102033 w 377187"/>
                  <a:gd name="connsiteY121" fmla="*/ 378877 h 591568"/>
                  <a:gd name="connsiteX122" fmla="*/ 114071 w 377187"/>
                  <a:gd name="connsiteY122" fmla="*/ 377536 h 591568"/>
                  <a:gd name="connsiteX123" fmla="*/ 114151 w 377187"/>
                  <a:gd name="connsiteY123" fmla="*/ 382643 h 591568"/>
                  <a:gd name="connsiteX124" fmla="*/ 113748 w 377187"/>
                  <a:gd name="connsiteY124" fmla="*/ 383915 h 591568"/>
                  <a:gd name="connsiteX125" fmla="*/ 107948 w 377187"/>
                  <a:gd name="connsiteY125" fmla="*/ 384494 h 591568"/>
                  <a:gd name="connsiteX126" fmla="*/ 107907 w 377187"/>
                  <a:gd name="connsiteY126" fmla="*/ 381866 h 591568"/>
                  <a:gd name="connsiteX127" fmla="*/ 109098 w 377187"/>
                  <a:gd name="connsiteY127" fmla="*/ 378171 h 591568"/>
                  <a:gd name="connsiteX128" fmla="*/ 113777 w 377187"/>
                  <a:gd name="connsiteY128" fmla="*/ 377704 h 591568"/>
                  <a:gd name="connsiteX129" fmla="*/ 104232 w 377187"/>
                  <a:gd name="connsiteY129" fmla="*/ 372053 h 591568"/>
                  <a:gd name="connsiteX130" fmla="*/ 102033 w 377187"/>
                  <a:gd name="connsiteY130" fmla="*/ 378877 h 591568"/>
                  <a:gd name="connsiteX131" fmla="*/ 101203 w 377187"/>
                  <a:gd name="connsiteY131" fmla="*/ 378960 h 591568"/>
                  <a:gd name="connsiteX132" fmla="*/ 101113 w 377187"/>
                  <a:gd name="connsiteY132" fmla="*/ 372261 h 591568"/>
                  <a:gd name="connsiteX133" fmla="*/ 111220 w 377187"/>
                  <a:gd name="connsiteY133" fmla="*/ 371588 h 591568"/>
                  <a:gd name="connsiteX134" fmla="*/ 109098 w 377187"/>
                  <a:gd name="connsiteY134" fmla="*/ 378171 h 591568"/>
                  <a:gd name="connsiteX135" fmla="*/ 107851 w 377187"/>
                  <a:gd name="connsiteY135" fmla="*/ 378296 h 591568"/>
                  <a:gd name="connsiteX136" fmla="*/ 107750 w 377187"/>
                  <a:gd name="connsiteY136" fmla="*/ 371819 h 591568"/>
                  <a:gd name="connsiteX137" fmla="*/ 202427 w 377187"/>
                  <a:gd name="connsiteY137" fmla="*/ 370128 h 591568"/>
                  <a:gd name="connsiteX138" fmla="*/ 206934 w 377187"/>
                  <a:gd name="connsiteY138" fmla="*/ 380703 h 591568"/>
                  <a:gd name="connsiteX139" fmla="*/ 206324 w 377187"/>
                  <a:gd name="connsiteY139" fmla="*/ 382610 h 591568"/>
                  <a:gd name="connsiteX140" fmla="*/ 197474 w 377187"/>
                  <a:gd name="connsiteY140" fmla="*/ 387683 h 591568"/>
                  <a:gd name="connsiteX141" fmla="*/ 164400 w 377187"/>
                  <a:gd name="connsiteY141" fmla="*/ 392807 h 591568"/>
                  <a:gd name="connsiteX142" fmla="*/ 160522 w 377187"/>
                  <a:gd name="connsiteY142" fmla="*/ 386873 h 591568"/>
                  <a:gd name="connsiteX143" fmla="*/ 196504 w 377187"/>
                  <a:gd name="connsiteY143" fmla="*/ 381518 h 591568"/>
                  <a:gd name="connsiteX144" fmla="*/ 202721 w 377187"/>
                  <a:gd name="connsiteY144" fmla="*/ 373878 h 591568"/>
                  <a:gd name="connsiteX145" fmla="*/ 209075 w 377187"/>
                  <a:gd name="connsiteY145" fmla="*/ 368455 h 591568"/>
                  <a:gd name="connsiteX146" fmla="*/ 213580 w 377187"/>
                  <a:gd name="connsiteY146" fmla="*/ 379195 h 591568"/>
                  <a:gd name="connsiteX147" fmla="*/ 211329 w 377187"/>
                  <a:gd name="connsiteY147" fmla="*/ 386591 h 591568"/>
                  <a:gd name="connsiteX148" fmla="*/ 209811 w 377187"/>
                  <a:gd name="connsiteY148" fmla="*/ 387454 h 591568"/>
                  <a:gd name="connsiteX149" fmla="*/ 206934 w 377187"/>
                  <a:gd name="connsiteY149" fmla="*/ 380703 h 591568"/>
                  <a:gd name="connsiteX150" fmla="*/ 209434 w 377187"/>
                  <a:gd name="connsiteY150" fmla="*/ 372884 h 591568"/>
                  <a:gd name="connsiteX151" fmla="*/ 112355 w 377187"/>
                  <a:gd name="connsiteY151" fmla="*/ 368065 h 591568"/>
                  <a:gd name="connsiteX152" fmla="*/ 113797 w 377187"/>
                  <a:gd name="connsiteY152" fmla="*/ 370016 h 591568"/>
                  <a:gd name="connsiteX153" fmla="*/ 113958 w 377187"/>
                  <a:gd name="connsiteY153" fmla="*/ 370338 h 591568"/>
                  <a:gd name="connsiteX154" fmla="*/ 113970 w 377187"/>
                  <a:gd name="connsiteY154" fmla="*/ 371123 h 591568"/>
                  <a:gd name="connsiteX155" fmla="*/ 113319 w 377187"/>
                  <a:gd name="connsiteY155" fmla="*/ 371448 h 591568"/>
                  <a:gd name="connsiteX156" fmla="*/ 111220 w 377187"/>
                  <a:gd name="connsiteY156" fmla="*/ 371588 h 591568"/>
                  <a:gd name="connsiteX157" fmla="*/ 215183 w 377187"/>
                  <a:gd name="connsiteY157" fmla="*/ 366874 h 591568"/>
                  <a:gd name="connsiteX158" fmla="*/ 241934 w 377187"/>
                  <a:gd name="connsiteY158" fmla="*/ 430656 h 591568"/>
                  <a:gd name="connsiteX159" fmla="*/ 250539 w 377187"/>
                  <a:gd name="connsiteY159" fmla="*/ 464557 h 591568"/>
                  <a:gd name="connsiteX160" fmla="*/ 259622 w 377187"/>
                  <a:gd name="connsiteY160" fmla="*/ 568171 h 591568"/>
                  <a:gd name="connsiteX161" fmla="*/ 254363 w 377187"/>
                  <a:gd name="connsiteY161" fmla="*/ 584883 h 591568"/>
                  <a:gd name="connsiteX162" fmla="*/ 238588 w 377187"/>
                  <a:gd name="connsiteY162" fmla="*/ 591568 h 591568"/>
                  <a:gd name="connsiteX163" fmla="*/ 226636 w 377187"/>
                  <a:gd name="connsiteY163" fmla="*/ 591568 h 591568"/>
                  <a:gd name="connsiteX164" fmla="*/ 202256 w 377187"/>
                  <a:gd name="connsiteY164" fmla="*/ 569604 h 591568"/>
                  <a:gd name="connsiteX165" fmla="*/ 193173 w 377187"/>
                  <a:gd name="connsiteY165" fmla="*/ 472674 h 591568"/>
                  <a:gd name="connsiteX166" fmla="*/ 183612 w 377187"/>
                  <a:gd name="connsiteY166" fmla="*/ 445458 h 591568"/>
                  <a:gd name="connsiteX167" fmla="*/ 154397 w 377187"/>
                  <a:gd name="connsiteY167" fmla="*/ 400756 h 591568"/>
                  <a:gd name="connsiteX168" fmla="*/ 161111 w 377187"/>
                  <a:gd name="connsiteY168" fmla="*/ 399715 h 591568"/>
                  <a:gd name="connsiteX169" fmla="*/ 188867 w 377187"/>
                  <a:gd name="connsiteY169" fmla="*/ 442185 h 591568"/>
                  <a:gd name="connsiteX170" fmla="*/ 199384 w 377187"/>
                  <a:gd name="connsiteY170" fmla="*/ 472266 h 591568"/>
                  <a:gd name="connsiteX171" fmla="*/ 208945 w 377187"/>
                  <a:gd name="connsiteY171" fmla="*/ 569193 h 591568"/>
                  <a:gd name="connsiteX172" fmla="*/ 226633 w 377187"/>
                  <a:gd name="connsiteY172" fmla="*/ 585427 h 591568"/>
                  <a:gd name="connsiteX173" fmla="*/ 238584 w 377187"/>
                  <a:gd name="connsiteY173" fmla="*/ 585427 h 591568"/>
                  <a:gd name="connsiteX174" fmla="*/ 253404 w 377187"/>
                  <a:gd name="connsiteY174" fmla="*/ 569193 h 591568"/>
                  <a:gd name="connsiteX175" fmla="*/ 243843 w 377187"/>
                  <a:gd name="connsiteY175" fmla="*/ 465103 h 591568"/>
                  <a:gd name="connsiteX176" fmla="*/ 236194 w 377187"/>
                  <a:gd name="connsiteY176" fmla="*/ 433113 h 591568"/>
                  <a:gd name="connsiteX177" fmla="*/ 213580 w 377187"/>
                  <a:gd name="connsiteY177" fmla="*/ 379195 h 591568"/>
                  <a:gd name="connsiteX178" fmla="*/ 215634 w 377187"/>
                  <a:gd name="connsiteY178" fmla="*/ 372446 h 591568"/>
                  <a:gd name="connsiteX179" fmla="*/ 136700 w 377187"/>
                  <a:gd name="connsiteY179" fmla="*/ 362893 h 591568"/>
                  <a:gd name="connsiteX180" fmla="*/ 140531 w 377187"/>
                  <a:gd name="connsiteY180" fmla="*/ 366718 h 591568"/>
                  <a:gd name="connsiteX181" fmla="*/ 145171 w 377187"/>
                  <a:gd name="connsiteY181" fmla="*/ 386640 h 591568"/>
                  <a:gd name="connsiteX182" fmla="*/ 138675 w 377187"/>
                  <a:gd name="connsiteY182" fmla="*/ 376700 h 591568"/>
                  <a:gd name="connsiteX183" fmla="*/ 152286 w 377187"/>
                  <a:gd name="connsiteY183" fmla="*/ 362811 h 591568"/>
                  <a:gd name="connsiteX184" fmla="*/ 157921 w 377187"/>
                  <a:gd name="connsiteY184" fmla="*/ 373699 h 591568"/>
                  <a:gd name="connsiteX185" fmla="*/ 157601 w 377187"/>
                  <a:gd name="connsiteY185" fmla="*/ 382403 h 591568"/>
                  <a:gd name="connsiteX186" fmla="*/ 149193 w 377187"/>
                  <a:gd name="connsiteY186" fmla="*/ 369538 h 591568"/>
                  <a:gd name="connsiteX187" fmla="*/ 148236 w 377187"/>
                  <a:gd name="connsiteY187" fmla="*/ 365241 h 591568"/>
                  <a:gd name="connsiteX188" fmla="*/ 152061 w 377187"/>
                  <a:gd name="connsiteY188" fmla="*/ 362853 h 591568"/>
                  <a:gd name="connsiteX189" fmla="*/ 107590 w 377187"/>
                  <a:gd name="connsiteY189" fmla="*/ 361635 h 591568"/>
                  <a:gd name="connsiteX190" fmla="*/ 107750 w 377187"/>
                  <a:gd name="connsiteY190" fmla="*/ 371819 h 591568"/>
                  <a:gd name="connsiteX191" fmla="*/ 104232 w 377187"/>
                  <a:gd name="connsiteY191" fmla="*/ 372053 h 591568"/>
                  <a:gd name="connsiteX192" fmla="*/ 107590 w 377187"/>
                  <a:gd name="connsiteY192" fmla="*/ 361616 h 591568"/>
                  <a:gd name="connsiteX193" fmla="*/ 107594 w 377187"/>
                  <a:gd name="connsiteY193" fmla="*/ 361622 h 591568"/>
                  <a:gd name="connsiteX194" fmla="*/ 107590 w 377187"/>
                  <a:gd name="connsiteY194" fmla="*/ 361635 h 591568"/>
                  <a:gd name="connsiteX195" fmla="*/ 144101 w 377187"/>
                  <a:gd name="connsiteY195" fmla="*/ 361274 h 591568"/>
                  <a:gd name="connsiteX196" fmla="*/ 145322 w 377187"/>
                  <a:gd name="connsiteY196" fmla="*/ 362444 h 591568"/>
                  <a:gd name="connsiteX197" fmla="*/ 151838 w 377187"/>
                  <a:gd name="connsiteY197" fmla="*/ 375156 h 591568"/>
                  <a:gd name="connsiteX198" fmla="*/ 151631 w 377187"/>
                  <a:gd name="connsiteY198" fmla="*/ 385210 h 591568"/>
                  <a:gd name="connsiteX199" fmla="*/ 143931 w 377187"/>
                  <a:gd name="connsiteY199" fmla="*/ 373429 h 591568"/>
                  <a:gd name="connsiteX200" fmla="*/ 142138 w 377187"/>
                  <a:gd name="connsiteY200" fmla="*/ 362685 h 591568"/>
                  <a:gd name="connsiteX201" fmla="*/ 114782 w 377187"/>
                  <a:gd name="connsiteY201" fmla="*/ 360538 h 591568"/>
                  <a:gd name="connsiteX202" fmla="*/ 119036 w 377187"/>
                  <a:gd name="connsiteY202" fmla="*/ 366242 h 591568"/>
                  <a:gd name="connsiteX203" fmla="*/ 119143 w 377187"/>
                  <a:gd name="connsiteY203" fmla="*/ 366871 h 591568"/>
                  <a:gd name="connsiteX204" fmla="*/ 116143 w 377187"/>
                  <a:gd name="connsiteY204" fmla="*/ 376351 h 591568"/>
                  <a:gd name="connsiteX205" fmla="*/ 114071 w 377187"/>
                  <a:gd name="connsiteY205" fmla="*/ 377536 h 591568"/>
                  <a:gd name="connsiteX206" fmla="*/ 113970 w 377187"/>
                  <a:gd name="connsiteY206" fmla="*/ 371123 h 591568"/>
                  <a:gd name="connsiteX207" fmla="*/ 114275 w 377187"/>
                  <a:gd name="connsiteY207" fmla="*/ 370971 h 591568"/>
                  <a:gd name="connsiteX208" fmla="*/ 113958 w 377187"/>
                  <a:gd name="connsiteY208" fmla="*/ 370338 h 591568"/>
                  <a:gd name="connsiteX209" fmla="*/ 113850 w 377187"/>
                  <a:gd name="connsiteY209" fmla="*/ 363429 h 591568"/>
                  <a:gd name="connsiteX210" fmla="*/ 121446 w 377187"/>
                  <a:gd name="connsiteY210" fmla="*/ 359595 h 591568"/>
                  <a:gd name="connsiteX211" fmla="*/ 123838 w 377187"/>
                  <a:gd name="connsiteY211" fmla="*/ 362854 h 591568"/>
                  <a:gd name="connsiteX212" fmla="*/ 126229 w 377187"/>
                  <a:gd name="connsiteY212" fmla="*/ 376700 h 591568"/>
                  <a:gd name="connsiteX213" fmla="*/ 114275 w 377187"/>
                  <a:gd name="connsiteY213" fmla="*/ 383862 h 591568"/>
                  <a:gd name="connsiteX214" fmla="*/ 114170 w 377187"/>
                  <a:gd name="connsiteY214" fmla="*/ 383873 h 591568"/>
                  <a:gd name="connsiteX215" fmla="*/ 114151 w 377187"/>
                  <a:gd name="connsiteY215" fmla="*/ 382643 h 591568"/>
                  <a:gd name="connsiteX216" fmla="*/ 116143 w 377187"/>
                  <a:gd name="connsiteY216" fmla="*/ 376351 h 591568"/>
                  <a:gd name="connsiteX217" fmla="*/ 120351 w 377187"/>
                  <a:gd name="connsiteY217" fmla="*/ 373943 h 591568"/>
                  <a:gd name="connsiteX218" fmla="*/ 119143 w 377187"/>
                  <a:gd name="connsiteY218" fmla="*/ 366871 h 591568"/>
                  <a:gd name="connsiteX219" fmla="*/ 110007 w 377187"/>
                  <a:gd name="connsiteY219" fmla="*/ 354136 h 591568"/>
                  <a:gd name="connsiteX220" fmla="*/ 113784 w 377187"/>
                  <a:gd name="connsiteY220" fmla="*/ 359199 h 591568"/>
                  <a:gd name="connsiteX221" fmla="*/ 113850 w 377187"/>
                  <a:gd name="connsiteY221" fmla="*/ 363429 h 591568"/>
                  <a:gd name="connsiteX222" fmla="*/ 112355 w 377187"/>
                  <a:gd name="connsiteY222" fmla="*/ 368065 h 591568"/>
                  <a:gd name="connsiteX223" fmla="*/ 107594 w 377187"/>
                  <a:gd name="connsiteY223" fmla="*/ 361622 h 591568"/>
                  <a:gd name="connsiteX224" fmla="*/ 145274 w 377187"/>
                  <a:gd name="connsiteY224" fmla="*/ 353487 h 591568"/>
                  <a:gd name="connsiteX225" fmla="*/ 149412 w 377187"/>
                  <a:gd name="connsiteY225" fmla="*/ 357454 h 591568"/>
                  <a:gd name="connsiteX226" fmla="*/ 144101 w 377187"/>
                  <a:gd name="connsiteY226" fmla="*/ 361274 h 591568"/>
                  <a:gd name="connsiteX227" fmla="*/ 139975 w 377187"/>
                  <a:gd name="connsiteY227" fmla="*/ 357319 h 591568"/>
                  <a:gd name="connsiteX228" fmla="*/ 183609 w 377187"/>
                  <a:gd name="connsiteY228" fmla="*/ 350510 h 591568"/>
                  <a:gd name="connsiteX229" fmla="*/ 197054 w 377187"/>
                  <a:gd name="connsiteY229" fmla="*/ 352718 h 591568"/>
                  <a:gd name="connsiteX230" fmla="*/ 201411 w 377187"/>
                  <a:gd name="connsiteY230" fmla="*/ 357179 h 591568"/>
                  <a:gd name="connsiteX231" fmla="*/ 202427 w 377187"/>
                  <a:gd name="connsiteY231" fmla="*/ 370128 h 591568"/>
                  <a:gd name="connsiteX232" fmla="*/ 200344 w 377187"/>
                  <a:gd name="connsiteY232" fmla="*/ 365241 h 591568"/>
                  <a:gd name="connsiteX233" fmla="*/ 186958 w 377187"/>
                  <a:gd name="connsiteY233" fmla="*/ 356168 h 591568"/>
                  <a:gd name="connsiteX234" fmla="*/ 185046 w 377187"/>
                  <a:gd name="connsiteY234" fmla="*/ 356646 h 591568"/>
                  <a:gd name="connsiteX235" fmla="*/ 152286 w 377187"/>
                  <a:gd name="connsiteY235" fmla="*/ 362811 h 591568"/>
                  <a:gd name="connsiteX236" fmla="*/ 149615 w 377187"/>
                  <a:gd name="connsiteY236" fmla="*/ 357648 h 591568"/>
                  <a:gd name="connsiteX237" fmla="*/ 149412 w 377187"/>
                  <a:gd name="connsiteY237" fmla="*/ 357454 h 591568"/>
                  <a:gd name="connsiteX238" fmla="*/ 151101 w 377187"/>
                  <a:gd name="connsiteY238" fmla="*/ 356239 h 591568"/>
                  <a:gd name="connsiteX239" fmla="*/ 114192 w 377187"/>
                  <a:gd name="connsiteY239" fmla="*/ 349711 h 591568"/>
                  <a:gd name="connsiteX240" fmla="*/ 117349 w 377187"/>
                  <a:gd name="connsiteY240" fmla="*/ 354013 h 591568"/>
                  <a:gd name="connsiteX241" fmla="*/ 116630 w 377187"/>
                  <a:gd name="connsiteY241" fmla="*/ 354805 h 591568"/>
                  <a:gd name="connsiteX242" fmla="*/ 114782 w 377187"/>
                  <a:gd name="connsiteY242" fmla="*/ 360538 h 591568"/>
                  <a:gd name="connsiteX243" fmla="*/ 113784 w 377187"/>
                  <a:gd name="connsiteY243" fmla="*/ 359199 h 591568"/>
                  <a:gd name="connsiteX244" fmla="*/ 113642 w 377187"/>
                  <a:gd name="connsiteY244" fmla="*/ 350170 h 591568"/>
                  <a:gd name="connsiteX245" fmla="*/ 200661 w 377187"/>
                  <a:gd name="connsiteY245" fmla="*/ 347624 h 591568"/>
                  <a:gd name="connsiteX246" fmla="*/ 208021 w 377187"/>
                  <a:gd name="connsiteY246" fmla="*/ 355446 h 591568"/>
                  <a:gd name="connsiteX247" fmla="*/ 209075 w 377187"/>
                  <a:gd name="connsiteY247" fmla="*/ 368455 h 591568"/>
                  <a:gd name="connsiteX248" fmla="*/ 206555 w 377187"/>
                  <a:gd name="connsiteY248" fmla="*/ 362447 h 591568"/>
                  <a:gd name="connsiteX249" fmla="*/ 201411 w 377187"/>
                  <a:gd name="connsiteY249" fmla="*/ 357179 h 591568"/>
                  <a:gd name="connsiteX250" fmla="*/ 123564 w 377187"/>
                  <a:gd name="connsiteY250" fmla="*/ 347166 h 591568"/>
                  <a:gd name="connsiteX251" fmla="*/ 133367 w 377187"/>
                  <a:gd name="connsiteY251" fmla="*/ 350985 h 591568"/>
                  <a:gd name="connsiteX252" fmla="*/ 139975 w 377187"/>
                  <a:gd name="connsiteY252" fmla="*/ 357319 h 591568"/>
                  <a:gd name="connsiteX253" fmla="*/ 136285 w 377187"/>
                  <a:gd name="connsiteY253" fmla="*/ 359988 h 591568"/>
                  <a:gd name="connsiteX254" fmla="*/ 136700 w 377187"/>
                  <a:gd name="connsiteY254" fmla="*/ 362893 h 591568"/>
                  <a:gd name="connsiteX255" fmla="*/ 129058 w 377187"/>
                  <a:gd name="connsiteY255" fmla="*/ 355261 h 591568"/>
                  <a:gd name="connsiteX256" fmla="*/ 125233 w 377187"/>
                  <a:gd name="connsiteY256" fmla="*/ 353352 h 591568"/>
                  <a:gd name="connsiteX257" fmla="*/ 122365 w 377187"/>
                  <a:gd name="connsiteY257" fmla="*/ 356693 h 591568"/>
                  <a:gd name="connsiteX258" fmla="*/ 121446 w 377187"/>
                  <a:gd name="connsiteY258" fmla="*/ 359595 h 591568"/>
                  <a:gd name="connsiteX259" fmla="*/ 117349 w 377187"/>
                  <a:gd name="connsiteY259" fmla="*/ 354013 h 591568"/>
                  <a:gd name="connsiteX260" fmla="*/ 100702 w 377187"/>
                  <a:gd name="connsiteY260" fmla="*/ 341657 h 591568"/>
                  <a:gd name="connsiteX261" fmla="*/ 107418 w 377187"/>
                  <a:gd name="connsiteY261" fmla="*/ 350664 h 591568"/>
                  <a:gd name="connsiteX262" fmla="*/ 107590 w 377187"/>
                  <a:gd name="connsiteY262" fmla="*/ 361616 h 591568"/>
                  <a:gd name="connsiteX263" fmla="*/ 100847 w 377187"/>
                  <a:gd name="connsiteY263" fmla="*/ 352493 h 591568"/>
                  <a:gd name="connsiteX264" fmla="*/ 107255 w 377187"/>
                  <a:gd name="connsiteY264" fmla="*/ 340260 h 591568"/>
                  <a:gd name="connsiteX265" fmla="*/ 113623 w 377187"/>
                  <a:gd name="connsiteY265" fmla="*/ 348936 h 591568"/>
                  <a:gd name="connsiteX266" fmla="*/ 113642 w 377187"/>
                  <a:gd name="connsiteY266" fmla="*/ 350170 h 591568"/>
                  <a:gd name="connsiteX267" fmla="*/ 110414 w 377187"/>
                  <a:gd name="connsiteY267" fmla="*/ 352874 h 591568"/>
                  <a:gd name="connsiteX268" fmla="*/ 110007 w 377187"/>
                  <a:gd name="connsiteY268" fmla="*/ 354136 h 591568"/>
                  <a:gd name="connsiteX269" fmla="*/ 107418 w 377187"/>
                  <a:gd name="connsiteY269" fmla="*/ 350664 h 591568"/>
                  <a:gd name="connsiteX270" fmla="*/ 198087 w 377187"/>
                  <a:gd name="connsiteY270" fmla="*/ 232807 h 591568"/>
                  <a:gd name="connsiteX271" fmla="*/ 204977 w 377187"/>
                  <a:gd name="connsiteY271" fmla="*/ 240824 h 591568"/>
                  <a:gd name="connsiteX272" fmla="*/ 215183 w 377187"/>
                  <a:gd name="connsiteY272" fmla="*/ 366874 h 591568"/>
                  <a:gd name="connsiteX273" fmla="*/ 212295 w 377187"/>
                  <a:gd name="connsiteY273" fmla="*/ 359988 h 591568"/>
                  <a:gd name="connsiteX274" fmla="*/ 208021 w 377187"/>
                  <a:gd name="connsiteY274" fmla="*/ 355446 h 591568"/>
                  <a:gd name="connsiteX275" fmla="*/ 105448 w 377187"/>
                  <a:gd name="connsiteY275" fmla="*/ 224853 h 591568"/>
                  <a:gd name="connsiteX276" fmla="*/ 107255 w 377187"/>
                  <a:gd name="connsiteY276" fmla="*/ 340260 h 591568"/>
                  <a:gd name="connsiteX277" fmla="*/ 100561 w 377187"/>
                  <a:gd name="connsiteY277" fmla="*/ 331138 h 591568"/>
                  <a:gd name="connsiteX278" fmla="*/ 99271 w 377187"/>
                  <a:gd name="connsiteY278" fmla="*/ 234968 h 591568"/>
                  <a:gd name="connsiteX279" fmla="*/ 99108 w 377187"/>
                  <a:gd name="connsiteY279" fmla="*/ 222879 h 591568"/>
                  <a:gd name="connsiteX280" fmla="*/ 99271 w 377187"/>
                  <a:gd name="connsiteY280" fmla="*/ 234968 h 591568"/>
                  <a:gd name="connsiteX281" fmla="*/ 72197 w 377187"/>
                  <a:gd name="connsiteY281" fmla="*/ 279296 h 591568"/>
                  <a:gd name="connsiteX282" fmla="*/ 72675 w 377187"/>
                  <a:gd name="connsiteY282" fmla="*/ 293143 h 591568"/>
                  <a:gd name="connsiteX283" fmla="*/ 100561 w 377187"/>
                  <a:gd name="connsiteY283" fmla="*/ 331138 h 591568"/>
                  <a:gd name="connsiteX284" fmla="*/ 100702 w 377187"/>
                  <a:gd name="connsiteY284" fmla="*/ 341657 h 591568"/>
                  <a:gd name="connsiteX285" fmla="*/ 67397 w 377187"/>
                  <a:gd name="connsiteY285" fmla="*/ 296997 h 591568"/>
                  <a:gd name="connsiteX286" fmla="*/ 66919 w 377187"/>
                  <a:gd name="connsiteY286" fmla="*/ 275985 h 591568"/>
                  <a:gd name="connsiteX287" fmla="*/ 190178 w 377187"/>
                  <a:gd name="connsiteY287" fmla="*/ 214022 h 591568"/>
                  <a:gd name="connsiteX288" fmla="*/ 197220 w 377187"/>
                  <a:gd name="connsiteY288" fmla="*/ 222100 h 591568"/>
                  <a:gd name="connsiteX289" fmla="*/ 198087 w 377187"/>
                  <a:gd name="connsiteY289" fmla="*/ 232807 h 591568"/>
                  <a:gd name="connsiteX290" fmla="*/ 191005 w 377187"/>
                  <a:gd name="connsiteY290" fmla="*/ 224565 h 591568"/>
                  <a:gd name="connsiteX291" fmla="*/ 196339 w 377187"/>
                  <a:gd name="connsiteY291" fmla="*/ 211227 h 591568"/>
                  <a:gd name="connsiteX292" fmla="*/ 203220 w 377187"/>
                  <a:gd name="connsiteY292" fmla="*/ 219123 h 591568"/>
                  <a:gd name="connsiteX293" fmla="*/ 204100 w 377187"/>
                  <a:gd name="connsiteY293" fmla="*/ 229992 h 591568"/>
                  <a:gd name="connsiteX294" fmla="*/ 197220 w 377187"/>
                  <a:gd name="connsiteY294" fmla="*/ 222100 h 591568"/>
                  <a:gd name="connsiteX295" fmla="*/ 111335 w 377187"/>
                  <a:gd name="connsiteY295" fmla="*/ 202707 h 591568"/>
                  <a:gd name="connsiteX296" fmla="*/ 111526 w 377187"/>
                  <a:gd name="connsiteY296" fmla="*/ 214902 h 591568"/>
                  <a:gd name="connsiteX297" fmla="*/ 105448 w 377187"/>
                  <a:gd name="connsiteY297" fmla="*/ 224853 h 591568"/>
                  <a:gd name="connsiteX298" fmla="*/ 105258 w 377187"/>
                  <a:gd name="connsiteY298" fmla="*/ 212732 h 591568"/>
                  <a:gd name="connsiteX299" fmla="*/ 105071 w 377187"/>
                  <a:gd name="connsiteY299" fmla="*/ 200778 h 591568"/>
                  <a:gd name="connsiteX300" fmla="*/ 105258 w 377187"/>
                  <a:gd name="connsiteY300" fmla="*/ 212732 h 591568"/>
                  <a:gd name="connsiteX301" fmla="*/ 99108 w 377187"/>
                  <a:gd name="connsiteY301" fmla="*/ 222879 h 591568"/>
                  <a:gd name="connsiteX302" fmla="*/ 98946 w 377187"/>
                  <a:gd name="connsiteY302" fmla="*/ 210807 h 591568"/>
                  <a:gd name="connsiteX303" fmla="*/ 200235 w 377187"/>
                  <a:gd name="connsiteY303" fmla="*/ 182252 h 591568"/>
                  <a:gd name="connsiteX304" fmla="*/ 240014 w 377187"/>
                  <a:gd name="connsiteY304" fmla="*/ 231546 h 591568"/>
                  <a:gd name="connsiteX305" fmla="*/ 254361 w 377187"/>
                  <a:gd name="connsiteY305" fmla="*/ 238709 h 591568"/>
                  <a:gd name="connsiteX306" fmla="*/ 266795 w 377187"/>
                  <a:gd name="connsiteY306" fmla="*/ 233934 h 591568"/>
                  <a:gd name="connsiteX307" fmla="*/ 297880 w 377187"/>
                  <a:gd name="connsiteY307" fmla="*/ 207193 h 591568"/>
                  <a:gd name="connsiteX308" fmla="*/ 301706 w 377187"/>
                  <a:gd name="connsiteY308" fmla="*/ 205761 h 591568"/>
                  <a:gd name="connsiteX309" fmla="*/ 306010 w 377187"/>
                  <a:gd name="connsiteY309" fmla="*/ 208148 h 591568"/>
                  <a:gd name="connsiteX310" fmla="*/ 308401 w 377187"/>
                  <a:gd name="connsiteY310" fmla="*/ 211013 h 591568"/>
                  <a:gd name="connsiteX311" fmla="*/ 307444 w 377187"/>
                  <a:gd name="connsiteY311" fmla="*/ 220086 h 591568"/>
                  <a:gd name="connsiteX312" fmla="*/ 251491 w 377187"/>
                  <a:gd name="connsiteY312" fmla="*/ 264494 h 591568"/>
                  <a:gd name="connsiteX313" fmla="*/ 247187 w 377187"/>
                  <a:gd name="connsiteY313" fmla="*/ 265926 h 591568"/>
                  <a:gd name="connsiteX314" fmla="*/ 241927 w 377187"/>
                  <a:gd name="connsiteY314" fmla="*/ 263539 h 591568"/>
                  <a:gd name="connsiteX315" fmla="*/ 203220 w 377187"/>
                  <a:gd name="connsiteY315" fmla="*/ 219123 h 591568"/>
                  <a:gd name="connsiteX316" fmla="*/ 100658 w 377187"/>
                  <a:gd name="connsiteY316" fmla="*/ 168733 h 591568"/>
                  <a:gd name="connsiteX317" fmla="*/ 98463 w 377187"/>
                  <a:gd name="connsiteY317" fmla="*/ 174778 h 591568"/>
                  <a:gd name="connsiteX318" fmla="*/ 98946 w 377187"/>
                  <a:gd name="connsiteY318" fmla="*/ 210807 h 591568"/>
                  <a:gd name="connsiteX319" fmla="*/ 61199 w 377187"/>
                  <a:gd name="connsiteY319" fmla="*/ 272612 h 591568"/>
                  <a:gd name="connsiteX320" fmla="*/ 62634 w 377187"/>
                  <a:gd name="connsiteY320" fmla="*/ 300783 h 591568"/>
                  <a:gd name="connsiteX321" fmla="*/ 100847 w 377187"/>
                  <a:gd name="connsiteY321" fmla="*/ 352493 h 591568"/>
                  <a:gd name="connsiteX322" fmla="*/ 101113 w 377187"/>
                  <a:gd name="connsiteY322" fmla="*/ 372261 h 591568"/>
                  <a:gd name="connsiteX323" fmla="*/ 98974 w 377187"/>
                  <a:gd name="connsiteY323" fmla="*/ 372403 h 591568"/>
                  <a:gd name="connsiteX324" fmla="*/ 84629 w 377187"/>
                  <a:gd name="connsiteY324" fmla="*/ 365719 h 591568"/>
                  <a:gd name="connsiteX325" fmla="*/ 33944 w 377187"/>
                  <a:gd name="connsiteY325" fmla="*/ 291233 h 591568"/>
                  <a:gd name="connsiteX326" fmla="*/ 32988 w 377187"/>
                  <a:gd name="connsiteY326" fmla="*/ 275954 h 591568"/>
                  <a:gd name="connsiteX327" fmla="*/ 84151 w 377187"/>
                  <a:gd name="connsiteY327" fmla="*/ 178073 h 591568"/>
                  <a:gd name="connsiteX328" fmla="*/ 98018 w 377187"/>
                  <a:gd name="connsiteY328" fmla="*/ 169001 h 591568"/>
                  <a:gd name="connsiteX329" fmla="*/ 126229 w 377187"/>
                  <a:gd name="connsiteY329" fmla="*/ 166136 h 591568"/>
                  <a:gd name="connsiteX330" fmla="*/ 126133 w 377187"/>
                  <a:gd name="connsiteY330" fmla="*/ 166293 h 591568"/>
                  <a:gd name="connsiteX331" fmla="*/ 117593 w 377187"/>
                  <a:gd name="connsiteY331" fmla="*/ 167139 h 591568"/>
                  <a:gd name="connsiteX332" fmla="*/ 110898 w 377187"/>
                  <a:gd name="connsiteY332" fmla="*/ 174778 h 591568"/>
                  <a:gd name="connsiteX333" fmla="*/ 111149 w 377187"/>
                  <a:gd name="connsiteY333" fmla="*/ 190827 h 591568"/>
                  <a:gd name="connsiteX334" fmla="*/ 105071 w 377187"/>
                  <a:gd name="connsiteY334" fmla="*/ 200778 h 591568"/>
                  <a:gd name="connsiteX335" fmla="*/ 104664 w 377187"/>
                  <a:gd name="connsiteY335" fmla="*/ 174770 h 591568"/>
                  <a:gd name="connsiteX336" fmla="*/ 107303 w 377187"/>
                  <a:gd name="connsiteY336" fmla="*/ 168058 h 591568"/>
                  <a:gd name="connsiteX337" fmla="*/ 132027 w 377187"/>
                  <a:gd name="connsiteY337" fmla="*/ 165709 h 591568"/>
                  <a:gd name="connsiteX338" fmla="*/ 131468 w 377187"/>
                  <a:gd name="connsiteY338" fmla="*/ 169491 h 591568"/>
                  <a:gd name="connsiteX339" fmla="*/ 111335 w 377187"/>
                  <a:gd name="connsiteY339" fmla="*/ 202707 h 591568"/>
                  <a:gd name="connsiteX340" fmla="*/ 111149 w 377187"/>
                  <a:gd name="connsiteY340" fmla="*/ 190827 h 591568"/>
                  <a:gd name="connsiteX341" fmla="*/ 126133 w 377187"/>
                  <a:gd name="connsiteY341" fmla="*/ 166293 h 591568"/>
                  <a:gd name="connsiteX342" fmla="*/ 184539 w 377187"/>
                  <a:gd name="connsiteY342" fmla="*/ 163740 h 591568"/>
                  <a:gd name="connsiteX343" fmla="*/ 186452 w 377187"/>
                  <a:gd name="connsiteY343" fmla="*/ 165173 h 591568"/>
                  <a:gd name="connsiteX344" fmla="*/ 193296 w 377187"/>
                  <a:gd name="connsiteY344" fmla="*/ 173653 h 591568"/>
                  <a:gd name="connsiteX345" fmla="*/ 196339 w 377187"/>
                  <a:gd name="connsiteY345" fmla="*/ 211227 h 591568"/>
                  <a:gd name="connsiteX346" fmla="*/ 189327 w 377187"/>
                  <a:gd name="connsiteY346" fmla="*/ 203180 h 591568"/>
                  <a:gd name="connsiteX347" fmla="*/ 186461 w 377187"/>
                  <a:gd name="connsiteY347" fmla="*/ 166662 h 591568"/>
                  <a:gd name="connsiteX348" fmla="*/ 183940 w 377187"/>
                  <a:gd name="connsiteY348" fmla="*/ 164339 h 591568"/>
                  <a:gd name="connsiteX349" fmla="*/ 181363 w 377187"/>
                  <a:gd name="connsiteY349" fmla="*/ 161964 h 591568"/>
                  <a:gd name="connsiteX350" fmla="*/ 183940 w 377187"/>
                  <a:gd name="connsiteY350" fmla="*/ 164339 h 591568"/>
                  <a:gd name="connsiteX351" fmla="*/ 183104 w 377187"/>
                  <a:gd name="connsiteY351" fmla="*/ 165173 h 591568"/>
                  <a:gd name="connsiteX352" fmla="*/ 176887 w 377187"/>
                  <a:gd name="connsiteY352" fmla="*/ 176633 h 591568"/>
                  <a:gd name="connsiteX353" fmla="*/ 177843 w 377187"/>
                  <a:gd name="connsiteY353" fmla="*/ 190003 h 591568"/>
                  <a:gd name="connsiteX354" fmla="*/ 189327 w 377187"/>
                  <a:gd name="connsiteY354" fmla="*/ 203180 h 591568"/>
                  <a:gd name="connsiteX355" fmla="*/ 190178 w 377187"/>
                  <a:gd name="connsiteY355" fmla="*/ 214022 h 591568"/>
                  <a:gd name="connsiteX356" fmla="*/ 173026 w 377187"/>
                  <a:gd name="connsiteY356" fmla="*/ 194347 h 591568"/>
                  <a:gd name="connsiteX357" fmla="*/ 171113 w 377187"/>
                  <a:gd name="connsiteY357" fmla="*/ 173345 h 591568"/>
                  <a:gd name="connsiteX358" fmla="*/ 177330 w 377187"/>
                  <a:gd name="connsiteY358" fmla="*/ 162366 h 591568"/>
                  <a:gd name="connsiteX359" fmla="*/ 170385 w 377187"/>
                  <a:gd name="connsiteY359" fmla="*/ 161909 h 591568"/>
                  <a:gd name="connsiteX360" fmla="*/ 165409 w 377187"/>
                  <a:gd name="connsiteY360" fmla="*/ 170426 h 591568"/>
                  <a:gd name="connsiteX361" fmla="*/ 168279 w 377187"/>
                  <a:gd name="connsiteY361" fmla="*/ 198121 h 591568"/>
                  <a:gd name="connsiteX362" fmla="*/ 191005 w 377187"/>
                  <a:gd name="connsiteY362" fmla="*/ 224565 h 591568"/>
                  <a:gd name="connsiteX363" fmla="*/ 200661 w 377187"/>
                  <a:gd name="connsiteY363" fmla="*/ 347624 h 591568"/>
                  <a:gd name="connsiteX364" fmla="*/ 200165 w 377187"/>
                  <a:gd name="connsiteY364" fmla="*/ 347096 h 591568"/>
                  <a:gd name="connsiteX365" fmla="*/ 182656 w 377187"/>
                  <a:gd name="connsiteY365" fmla="*/ 344231 h 591568"/>
                  <a:gd name="connsiteX366" fmla="*/ 150149 w 377187"/>
                  <a:gd name="connsiteY366" fmla="*/ 349961 h 591568"/>
                  <a:gd name="connsiteX367" fmla="*/ 145274 w 377187"/>
                  <a:gd name="connsiteY367" fmla="*/ 353487 h 591568"/>
                  <a:gd name="connsiteX368" fmla="*/ 137663 w 377187"/>
                  <a:gd name="connsiteY368" fmla="*/ 346191 h 591568"/>
                  <a:gd name="connsiteX369" fmla="*/ 125233 w 377187"/>
                  <a:gd name="connsiteY369" fmla="*/ 340463 h 591568"/>
                  <a:gd name="connsiteX370" fmla="*/ 114192 w 377187"/>
                  <a:gd name="connsiteY370" fmla="*/ 349711 h 591568"/>
                  <a:gd name="connsiteX371" fmla="*/ 113623 w 377187"/>
                  <a:gd name="connsiteY371" fmla="*/ 348936 h 591568"/>
                  <a:gd name="connsiteX372" fmla="*/ 111526 w 377187"/>
                  <a:gd name="connsiteY372" fmla="*/ 214902 h 591568"/>
                  <a:gd name="connsiteX373" fmla="*/ 137227 w 377187"/>
                  <a:gd name="connsiteY373" fmla="*/ 172821 h 591568"/>
                  <a:gd name="connsiteX374" fmla="*/ 139497 w 377187"/>
                  <a:gd name="connsiteY374" fmla="*/ 164969 h 591568"/>
                  <a:gd name="connsiteX375" fmla="*/ 191676 w 377187"/>
                  <a:gd name="connsiteY375" fmla="*/ 160934 h 591568"/>
                  <a:gd name="connsiteX376" fmla="*/ 199284 w 377187"/>
                  <a:gd name="connsiteY376" fmla="*/ 170512 h 591568"/>
                  <a:gd name="connsiteX377" fmla="*/ 200235 w 377187"/>
                  <a:gd name="connsiteY377" fmla="*/ 182252 h 591568"/>
                  <a:gd name="connsiteX378" fmla="*/ 193296 w 377187"/>
                  <a:gd name="connsiteY378" fmla="*/ 173653 h 591568"/>
                  <a:gd name="connsiteX379" fmla="*/ 192690 w 377187"/>
                  <a:gd name="connsiteY379" fmla="*/ 166177 h 591568"/>
                  <a:gd name="connsiteX380" fmla="*/ 190123 w 377187"/>
                  <a:gd name="connsiteY380" fmla="*/ 161089 h 591568"/>
                  <a:gd name="connsiteX381" fmla="*/ 125730 w 377187"/>
                  <a:gd name="connsiteY381" fmla="*/ 159940 h 591568"/>
                  <a:gd name="connsiteX382" fmla="*/ 126003 w 377187"/>
                  <a:gd name="connsiteY382" fmla="*/ 160031 h 591568"/>
                  <a:gd name="connsiteX383" fmla="*/ 117102 w 377187"/>
                  <a:gd name="connsiteY383" fmla="*/ 160926 h 591568"/>
                  <a:gd name="connsiteX384" fmla="*/ 108372 w 377187"/>
                  <a:gd name="connsiteY384" fmla="*/ 165341 h 591568"/>
                  <a:gd name="connsiteX385" fmla="*/ 107303 w 377187"/>
                  <a:gd name="connsiteY385" fmla="*/ 168058 h 591568"/>
                  <a:gd name="connsiteX386" fmla="*/ 100658 w 377187"/>
                  <a:gd name="connsiteY386" fmla="*/ 168733 h 591568"/>
                  <a:gd name="connsiteX387" fmla="*/ 103027 w 377187"/>
                  <a:gd name="connsiteY387" fmla="*/ 162208 h 591568"/>
                  <a:gd name="connsiteX388" fmla="*/ 136961 w 377187"/>
                  <a:gd name="connsiteY388" fmla="*/ 158929 h 591568"/>
                  <a:gd name="connsiteX389" fmla="*/ 138183 w 377187"/>
                  <a:gd name="connsiteY389" fmla="*/ 159451 h 591568"/>
                  <a:gd name="connsiteX390" fmla="*/ 139678 w 377187"/>
                  <a:gd name="connsiteY390" fmla="*/ 164346 h 591568"/>
                  <a:gd name="connsiteX391" fmla="*/ 139497 w 377187"/>
                  <a:gd name="connsiteY391" fmla="*/ 164969 h 591568"/>
                  <a:gd name="connsiteX392" fmla="*/ 132027 w 377187"/>
                  <a:gd name="connsiteY392" fmla="*/ 165709 h 591568"/>
                  <a:gd name="connsiteX393" fmla="*/ 132544 w 377187"/>
                  <a:gd name="connsiteY393" fmla="*/ 162208 h 591568"/>
                  <a:gd name="connsiteX394" fmla="*/ 126003 w 377187"/>
                  <a:gd name="connsiteY394" fmla="*/ 160031 h 591568"/>
                  <a:gd name="connsiteX395" fmla="*/ 193914 w 377187"/>
                  <a:gd name="connsiteY395" fmla="*/ 155716 h 591568"/>
                  <a:gd name="connsiteX396" fmla="*/ 196494 w 377187"/>
                  <a:gd name="connsiteY396" fmla="*/ 157055 h 591568"/>
                  <a:gd name="connsiteX397" fmla="*/ 250056 w 377187"/>
                  <a:gd name="connsiteY397" fmla="*/ 223906 h 591568"/>
                  <a:gd name="connsiteX398" fmla="*/ 254361 w 377187"/>
                  <a:gd name="connsiteY398" fmla="*/ 225816 h 591568"/>
                  <a:gd name="connsiteX399" fmla="*/ 258186 w 377187"/>
                  <a:gd name="connsiteY399" fmla="*/ 224383 h 591568"/>
                  <a:gd name="connsiteX400" fmla="*/ 289272 w 377187"/>
                  <a:gd name="connsiteY400" fmla="*/ 197643 h 591568"/>
                  <a:gd name="connsiteX401" fmla="*/ 301706 w 377187"/>
                  <a:gd name="connsiteY401" fmla="*/ 192868 h 591568"/>
                  <a:gd name="connsiteX402" fmla="*/ 316053 w 377187"/>
                  <a:gd name="connsiteY402" fmla="*/ 200031 h 591568"/>
                  <a:gd name="connsiteX403" fmla="*/ 318444 w 377187"/>
                  <a:gd name="connsiteY403" fmla="*/ 203373 h 591568"/>
                  <a:gd name="connsiteX404" fmla="*/ 315574 w 377187"/>
                  <a:gd name="connsiteY404" fmla="*/ 230113 h 591568"/>
                  <a:gd name="connsiteX405" fmla="*/ 259143 w 377187"/>
                  <a:gd name="connsiteY405" fmla="*/ 274521 h 591568"/>
                  <a:gd name="connsiteX406" fmla="*/ 247187 w 377187"/>
                  <a:gd name="connsiteY406" fmla="*/ 278819 h 591568"/>
                  <a:gd name="connsiteX407" fmla="*/ 231884 w 377187"/>
                  <a:gd name="connsiteY407" fmla="*/ 272134 h 591568"/>
                  <a:gd name="connsiteX408" fmla="*/ 204977 w 377187"/>
                  <a:gd name="connsiteY408" fmla="*/ 240824 h 591568"/>
                  <a:gd name="connsiteX409" fmla="*/ 204100 w 377187"/>
                  <a:gd name="connsiteY409" fmla="*/ 229992 h 591568"/>
                  <a:gd name="connsiteX410" fmla="*/ 237106 w 377187"/>
                  <a:gd name="connsiteY410" fmla="*/ 267854 h 591568"/>
                  <a:gd name="connsiteX411" fmla="*/ 255277 w 377187"/>
                  <a:gd name="connsiteY411" fmla="*/ 269286 h 591568"/>
                  <a:gd name="connsiteX412" fmla="*/ 311705 w 377187"/>
                  <a:gd name="connsiteY412" fmla="*/ 225372 h 591568"/>
                  <a:gd name="connsiteX413" fmla="*/ 313618 w 377187"/>
                  <a:gd name="connsiteY413" fmla="*/ 207234 h 591568"/>
                  <a:gd name="connsiteX414" fmla="*/ 311227 w 377187"/>
                  <a:gd name="connsiteY414" fmla="*/ 203893 h 591568"/>
                  <a:gd name="connsiteX415" fmla="*/ 293534 w 377187"/>
                  <a:gd name="connsiteY415" fmla="*/ 202461 h 591568"/>
                  <a:gd name="connsiteX416" fmla="*/ 262450 w 377187"/>
                  <a:gd name="connsiteY416" fmla="*/ 229191 h 591568"/>
                  <a:gd name="connsiteX417" fmla="*/ 244757 w 377187"/>
                  <a:gd name="connsiteY417" fmla="*/ 227759 h 591568"/>
                  <a:gd name="connsiteX418" fmla="*/ 199284 w 377187"/>
                  <a:gd name="connsiteY418" fmla="*/ 170512 h 591568"/>
                  <a:gd name="connsiteX419" fmla="*/ 198895 w 377187"/>
                  <a:gd name="connsiteY419" fmla="*/ 165707 h 591568"/>
                  <a:gd name="connsiteX420" fmla="*/ 178816 w 377187"/>
                  <a:gd name="connsiteY420" fmla="*/ 154720 h 591568"/>
                  <a:gd name="connsiteX421" fmla="*/ 188264 w 377187"/>
                  <a:gd name="connsiteY421" fmla="*/ 157405 h 591568"/>
                  <a:gd name="connsiteX422" fmla="*/ 190123 w 377187"/>
                  <a:gd name="connsiteY422" fmla="*/ 161089 h 591568"/>
                  <a:gd name="connsiteX423" fmla="*/ 181363 w 377187"/>
                  <a:gd name="connsiteY423" fmla="*/ 161964 h 591568"/>
                  <a:gd name="connsiteX424" fmla="*/ 180243 w 377187"/>
                  <a:gd name="connsiteY424" fmla="*/ 160932 h 591568"/>
                  <a:gd name="connsiteX425" fmla="*/ 170385 w 377187"/>
                  <a:gd name="connsiteY425" fmla="*/ 161909 h 591568"/>
                  <a:gd name="connsiteX426" fmla="*/ 172105 w 377187"/>
                  <a:gd name="connsiteY426" fmla="*/ 158965 h 591568"/>
                  <a:gd name="connsiteX427" fmla="*/ 178571 w 377187"/>
                  <a:gd name="connsiteY427" fmla="*/ 154744 h 591568"/>
                  <a:gd name="connsiteX428" fmla="*/ 116259 w 377187"/>
                  <a:gd name="connsiteY428" fmla="*/ 154444 h 591568"/>
                  <a:gd name="connsiteX429" fmla="*/ 103425 w 377187"/>
                  <a:gd name="connsiteY429" fmla="*/ 161111 h 591568"/>
                  <a:gd name="connsiteX430" fmla="*/ 103027 w 377187"/>
                  <a:gd name="connsiteY430" fmla="*/ 162208 h 591568"/>
                  <a:gd name="connsiteX431" fmla="*/ 97042 w 377187"/>
                  <a:gd name="connsiteY431" fmla="*/ 162805 h 591568"/>
                  <a:gd name="connsiteX432" fmla="*/ 78395 w 377187"/>
                  <a:gd name="connsiteY432" fmla="*/ 175222 h 591568"/>
                  <a:gd name="connsiteX433" fmla="*/ 27712 w 377187"/>
                  <a:gd name="connsiteY433" fmla="*/ 273120 h 591568"/>
                  <a:gd name="connsiteX434" fmla="*/ 28668 w 377187"/>
                  <a:gd name="connsiteY434" fmla="*/ 295087 h 591568"/>
                  <a:gd name="connsiteX435" fmla="*/ 79351 w 377187"/>
                  <a:gd name="connsiteY435" fmla="*/ 369585 h 591568"/>
                  <a:gd name="connsiteX436" fmla="*/ 99433 w 377187"/>
                  <a:gd name="connsiteY436" fmla="*/ 379136 h 591568"/>
                  <a:gd name="connsiteX437" fmla="*/ 101203 w 377187"/>
                  <a:gd name="connsiteY437" fmla="*/ 378960 h 591568"/>
                  <a:gd name="connsiteX438" fmla="*/ 101235 w 377187"/>
                  <a:gd name="connsiteY438" fmla="*/ 381353 h 591568"/>
                  <a:gd name="connsiteX439" fmla="*/ 99966 w 377187"/>
                  <a:gd name="connsiteY439" fmla="*/ 385291 h 591568"/>
                  <a:gd name="connsiteX440" fmla="*/ 99930 w 377187"/>
                  <a:gd name="connsiteY440" fmla="*/ 385295 h 591568"/>
                  <a:gd name="connsiteX441" fmla="*/ 98018 w 377187"/>
                  <a:gd name="connsiteY441" fmla="*/ 385295 h 591568"/>
                  <a:gd name="connsiteX442" fmla="*/ 74110 w 377187"/>
                  <a:gd name="connsiteY442" fmla="*/ 372881 h 591568"/>
                  <a:gd name="connsiteX443" fmla="*/ 23425 w 377187"/>
                  <a:gd name="connsiteY443" fmla="*/ 298395 h 591568"/>
                  <a:gd name="connsiteX444" fmla="*/ 21990 w 377187"/>
                  <a:gd name="connsiteY444" fmla="*/ 270225 h 591568"/>
                  <a:gd name="connsiteX445" fmla="*/ 73153 w 377187"/>
                  <a:gd name="connsiteY445" fmla="*/ 172343 h 591568"/>
                  <a:gd name="connsiteX446" fmla="*/ 96583 w 377187"/>
                  <a:gd name="connsiteY446" fmla="*/ 156109 h 591568"/>
                  <a:gd name="connsiteX447" fmla="*/ 178330 w 377187"/>
                  <a:gd name="connsiteY447" fmla="*/ 148518 h 591568"/>
                  <a:gd name="connsiteX448" fmla="*/ 192379 w 377187"/>
                  <a:gd name="connsiteY448" fmla="*/ 152636 h 591568"/>
                  <a:gd name="connsiteX449" fmla="*/ 193914 w 377187"/>
                  <a:gd name="connsiteY449" fmla="*/ 155716 h 591568"/>
                  <a:gd name="connsiteX450" fmla="*/ 184539 w 377187"/>
                  <a:gd name="connsiteY450" fmla="*/ 150848 h 591568"/>
                  <a:gd name="connsiteX451" fmla="*/ 178571 w 377187"/>
                  <a:gd name="connsiteY451" fmla="*/ 154744 h 591568"/>
                  <a:gd name="connsiteX452" fmla="*/ 136961 w 377187"/>
                  <a:gd name="connsiteY452" fmla="*/ 158929 h 591568"/>
                  <a:gd name="connsiteX453" fmla="*/ 124795 w 377187"/>
                  <a:gd name="connsiteY453" fmla="*/ 153722 h 591568"/>
                  <a:gd name="connsiteX454" fmla="*/ 116259 w 377187"/>
                  <a:gd name="connsiteY454" fmla="*/ 154444 h 591568"/>
                  <a:gd name="connsiteX455" fmla="*/ 116637 w 377187"/>
                  <a:gd name="connsiteY455" fmla="*/ 154248 h 591568"/>
                  <a:gd name="connsiteX456" fmla="*/ 120016 w 377187"/>
                  <a:gd name="connsiteY456" fmla="*/ 12895 h 591568"/>
                  <a:gd name="connsiteX457" fmla="*/ 168788 w 377187"/>
                  <a:gd name="connsiteY457" fmla="*/ 46804 h 591568"/>
                  <a:gd name="connsiteX458" fmla="*/ 167354 w 377187"/>
                  <a:gd name="connsiteY458" fmla="*/ 86445 h 591568"/>
                  <a:gd name="connsiteX459" fmla="*/ 138186 w 377187"/>
                  <a:gd name="connsiteY459" fmla="*/ 113668 h 591568"/>
                  <a:gd name="connsiteX460" fmla="*/ 120016 w 377187"/>
                  <a:gd name="connsiteY460" fmla="*/ 117011 h 591568"/>
                  <a:gd name="connsiteX461" fmla="*/ 71244 w 377187"/>
                  <a:gd name="connsiteY461" fmla="*/ 83102 h 591568"/>
                  <a:gd name="connsiteX462" fmla="*/ 101846 w 377187"/>
                  <a:gd name="connsiteY462" fmla="*/ 16238 h 591568"/>
                  <a:gd name="connsiteX463" fmla="*/ 120016 w 377187"/>
                  <a:gd name="connsiteY463" fmla="*/ 12895 h 591568"/>
                  <a:gd name="connsiteX464" fmla="*/ 120017 w 377187"/>
                  <a:gd name="connsiteY464" fmla="*/ 6218 h 591568"/>
                  <a:gd name="connsiteX465" fmla="*/ 61674 w 377187"/>
                  <a:gd name="connsiteY465" fmla="*/ 64715 h 591568"/>
                  <a:gd name="connsiteX466" fmla="*/ 120017 w 377187"/>
                  <a:gd name="connsiteY466" fmla="*/ 123212 h 591568"/>
                  <a:gd name="connsiteX467" fmla="*/ 178360 w 377187"/>
                  <a:gd name="connsiteY467" fmla="*/ 64715 h 591568"/>
                  <a:gd name="connsiteX468" fmla="*/ 120017 w 377187"/>
                  <a:gd name="connsiteY468" fmla="*/ 6218 h 591568"/>
                  <a:gd name="connsiteX469" fmla="*/ 120016 w 377187"/>
                  <a:gd name="connsiteY469" fmla="*/ 0 h 591568"/>
                  <a:gd name="connsiteX470" fmla="*/ 180742 w 377187"/>
                  <a:gd name="connsiteY470" fmla="*/ 42028 h 591568"/>
                  <a:gd name="connsiteX471" fmla="*/ 178829 w 377187"/>
                  <a:gd name="connsiteY471" fmla="*/ 91699 h 591568"/>
                  <a:gd name="connsiteX472" fmla="*/ 142489 w 377187"/>
                  <a:gd name="connsiteY472" fmla="*/ 125608 h 591568"/>
                  <a:gd name="connsiteX473" fmla="*/ 120016 w 377187"/>
                  <a:gd name="connsiteY473" fmla="*/ 129429 h 591568"/>
                  <a:gd name="connsiteX474" fmla="*/ 59290 w 377187"/>
                  <a:gd name="connsiteY474" fmla="*/ 87400 h 591568"/>
                  <a:gd name="connsiteX475" fmla="*/ 97543 w 377187"/>
                  <a:gd name="connsiteY475" fmla="*/ 4298 h 591568"/>
                  <a:gd name="connsiteX476" fmla="*/ 120016 w 377187"/>
                  <a:gd name="connsiteY476" fmla="*/ 0 h 59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</a:cxnLst>
                <a:rect l="l" t="t" r="r" b="b"/>
                <a:pathLst>
                  <a:path w="377187" h="591568">
                    <a:moveTo>
                      <a:pt x="331788" y="504186"/>
                    </a:moveTo>
                    <a:cubicBezTo>
                      <a:pt x="349948" y="504186"/>
                      <a:pt x="364284" y="518988"/>
                      <a:pt x="364284" y="537132"/>
                    </a:cubicBezTo>
                    <a:cubicBezTo>
                      <a:pt x="364284" y="555276"/>
                      <a:pt x="349948" y="570078"/>
                      <a:pt x="331788" y="570078"/>
                    </a:cubicBezTo>
                    <a:cubicBezTo>
                      <a:pt x="313628" y="570078"/>
                      <a:pt x="298814" y="555276"/>
                      <a:pt x="298814" y="537132"/>
                    </a:cubicBezTo>
                    <a:cubicBezTo>
                      <a:pt x="298814" y="518988"/>
                      <a:pt x="313628" y="504186"/>
                      <a:pt x="331788" y="504186"/>
                    </a:cubicBezTo>
                    <a:close/>
                    <a:moveTo>
                      <a:pt x="331588" y="497989"/>
                    </a:moveTo>
                    <a:cubicBezTo>
                      <a:pt x="309795" y="497989"/>
                      <a:pt x="292129" y="515638"/>
                      <a:pt x="292129" y="537409"/>
                    </a:cubicBezTo>
                    <a:cubicBezTo>
                      <a:pt x="292129" y="559180"/>
                      <a:pt x="309795" y="576829"/>
                      <a:pt x="331588" y="576829"/>
                    </a:cubicBezTo>
                    <a:cubicBezTo>
                      <a:pt x="353381" y="576829"/>
                      <a:pt x="371047" y="559180"/>
                      <a:pt x="371047" y="537409"/>
                    </a:cubicBezTo>
                    <a:cubicBezTo>
                      <a:pt x="371047" y="515638"/>
                      <a:pt x="353381" y="497989"/>
                      <a:pt x="331588" y="497989"/>
                    </a:cubicBezTo>
                    <a:close/>
                    <a:moveTo>
                      <a:pt x="331788" y="491771"/>
                    </a:moveTo>
                    <a:cubicBezTo>
                      <a:pt x="356638" y="491771"/>
                      <a:pt x="377187" y="512303"/>
                      <a:pt x="377187" y="537132"/>
                    </a:cubicBezTo>
                    <a:cubicBezTo>
                      <a:pt x="377187" y="562438"/>
                      <a:pt x="356638" y="582970"/>
                      <a:pt x="331788" y="582970"/>
                    </a:cubicBezTo>
                    <a:cubicBezTo>
                      <a:pt x="306460" y="582970"/>
                      <a:pt x="285911" y="562438"/>
                      <a:pt x="285911" y="537132"/>
                    </a:cubicBezTo>
                    <a:cubicBezTo>
                      <a:pt x="285911" y="512303"/>
                      <a:pt x="306460" y="491771"/>
                      <a:pt x="331788" y="491771"/>
                    </a:cubicBezTo>
                    <a:close/>
                    <a:moveTo>
                      <a:pt x="108139" y="401634"/>
                    </a:moveTo>
                    <a:lnTo>
                      <a:pt x="119028" y="405868"/>
                    </a:lnTo>
                    <a:cubicBezTo>
                      <a:pt x="119506" y="405868"/>
                      <a:pt x="120463" y="405868"/>
                      <a:pt x="121419" y="405868"/>
                    </a:cubicBezTo>
                    <a:lnTo>
                      <a:pt x="139663" y="403040"/>
                    </a:lnTo>
                    <a:lnTo>
                      <a:pt x="116628" y="467442"/>
                    </a:lnTo>
                    <a:cubicBezTo>
                      <a:pt x="114238" y="474602"/>
                      <a:pt x="106111" y="485582"/>
                      <a:pt x="99896" y="490355"/>
                    </a:cubicBezTo>
                    <a:lnTo>
                      <a:pt x="30577" y="544298"/>
                    </a:lnTo>
                    <a:cubicBezTo>
                      <a:pt x="26753" y="547639"/>
                      <a:pt x="22450" y="546207"/>
                      <a:pt x="20538" y="541911"/>
                    </a:cubicBezTo>
                    <a:lnTo>
                      <a:pt x="13845" y="528545"/>
                    </a:lnTo>
                    <a:cubicBezTo>
                      <a:pt x="11455" y="523294"/>
                      <a:pt x="13367" y="515179"/>
                      <a:pt x="18148" y="511360"/>
                    </a:cubicBezTo>
                    <a:lnTo>
                      <a:pt x="75515" y="468397"/>
                    </a:lnTo>
                    <a:cubicBezTo>
                      <a:pt x="83642" y="462191"/>
                      <a:pt x="92725" y="449302"/>
                      <a:pt x="96072" y="439755"/>
                    </a:cubicBezTo>
                    <a:close/>
                    <a:moveTo>
                      <a:pt x="154120" y="400332"/>
                    </a:moveTo>
                    <a:lnTo>
                      <a:pt x="154397" y="400756"/>
                    </a:lnTo>
                    <a:lnTo>
                      <a:pt x="153943" y="400826"/>
                    </a:lnTo>
                    <a:close/>
                    <a:moveTo>
                      <a:pt x="149580" y="395104"/>
                    </a:moveTo>
                    <a:lnTo>
                      <a:pt x="147141" y="401880"/>
                    </a:lnTo>
                    <a:lnTo>
                      <a:pt x="139663" y="403040"/>
                    </a:lnTo>
                    <a:lnTo>
                      <a:pt x="142086" y="396265"/>
                    </a:lnTo>
                    <a:close/>
                    <a:moveTo>
                      <a:pt x="156366" y="394052"/>
                    </a:moveTo>
                    <a:lnTo>
                      <a:pt x="154120" y="400332"/>
                    </a:lnTo>
                    <a:lnTo>
                      <a:pt x="150599" y="394946"/>
                    </a:lnTo>
                    <a:close/>
                    <a:moveTo>
                      <a:pt x="149979" y="393996"/>
                    </a:moveTo>
                    <a:lnTo>
                      <a:pt x="150599" y="394946"/>
                    </a:lnTo>
                    <a:lnTo>
                      <a:pt x="149580" y="395104"/>
                    </a:lnTo>
                    <a:close/>
                    <a:moveTo>
                      <a:pt x="156735" y="393020"/>
                    </a:moveTo>
                    <a:lnTo>
                      <a:pt x="157314" y="393905"/>
                    </a:lnTo>
                    <a:lnTo>
                      <a:pt x="156366" y="394052"/>
                    </a:lnTo>
                    <a:close/>
                    <a:moveTo>
                      <a:pt x="164400" y="392807"/>
                    </a:moveTo>
                    <a:lnTo>
                      <a:pt x="168197" y="398616"/>
                    </a:lnTo>
                    <a:lnTo>
                      <a:pt x="161111" y="399715"/>
                    </a:lnTo>
                    <a:lnTo>
                      <a:pt x="157314" y="393905"/>
                    </a:lnTo>
                    <a:close/>
                    <a:moveTo>
                      <a:pt x="151569" y="388205"/>
                    </a:moveTo>
                    <a:lnTo>
                      <a:pt x="151539" y="389659"/>
                    </a:lnTo>
                    <a:lnTo>
                      <a:pt x="149979" y="393996"/>
                    </a:lnTo>
                    <a:lnTo>
                      <a:pt x="146670" y="388934"/>
                    </a:lnTo>
                    <a:close/>
                    <a:moveTo>
                      <a:pt x="209811" y="387454"/>
                    </a:moveTo>
                    <a:lnTo>
                      <a:pt x="230461" y="435908"/>
                    </a:lnTo>
                    <a:cubicBezTo>
                      <a:pt x="233329" y="443548"/>
                      <a:pt x="237154" y="456917"/>
                      <a:pt x="237632" y="465512"/>
                    </a:cubicBezTo>
                    <a:lnTo>
                      <a:pt x="247193" y="569604"/>
                    </a:lnTo>
                    <a:cubicBezTo>
                      <a:pt x="247193" y="571991"/>
                      <a:pt x="246715" y="574379"/>
                      <a:pt x="244802" y="576289"/>
                    </a:cubicBezTo>
                    <a:cubicBezTo>
                      <a:pt x="243368" y="578199"/>
                      <a:pt x="240978" y="579154"/>
                      <a:pt x="238588" y="579154"/>
                    </a:cubicBezTo>
                    <a:lnTo>
                      <a:pt x="226636" y="579154"/>
                    </a:lnTo>
                    <a:cubicBezTo>
                      <a:pt x="220900" y="579154"/>
                      <a:pt x="215641" y="574379"/>
                      <a:pt x="215163" y="568171"/>
                    </a:cubicBezTo>
                    <a:lnTo>
                      <a:pt x="206080" y="471719"/>
                    </a:lnTo>
                    <a:cubicBezTo>
                      <a:pt x="204646" y="461692"/>
                      <a:pt x="199866" y="446890"/>
                      <a:pt x="194129" y="438296"/>
                    </a:cubicBezTo>
                    <a:lnTo>
                      <a:pt x="168197" y="398616"/>
                    </a:lnTo>
                    <a:lnTo>
                      <a:pt x="198417" y="393931"/>
                    </a:lnTo>
                    <a:close/>
                    <a:moveTo>
                      <a:pt x="157419" y="387334"/>
                    </a:moveTo>
                    <a:lnTo>
                      <a:pt x="157264" y="391541"/>
                    </a:lnTo>
                    <a:lnTo>
                      <a:pt x="156735" y="393020"/>
                    </a:lnTo>
                    <a:lnTo>
                      <a:pt x="153409" y="387931"/>
                    </a:lnTo>
                    <a:close/>
                    <a:moveTo>
                      <a:pt x="145171" y="386640"/>
                    </a:moveTo>
                    <a:lnTo>
                      <a:pt x="146670" y="388934"/>
                    </a:lnTo>
                    <a:lnTo>
                      <a:pt x="144597" y="389242"/>
                    </a:lnTo>
                    <a:lnTo>
                      <a:pt x="145312" y="387245"/>
                    </a:lnTo>
                    <a:close/>
                    <a:moveTo>
                      <a:pt x="151631" y="385210"/>
                    </a:moveTo>
                    <a:lnTo>
                      <a:pt x="153409" y="387931"/>
                    </a:lnTo>
                    <a:lnTo>
                      <a:pt x="151569" y="388205"/>
                    </a:lnTo>
                    <a:close/>
                    <a:moveTo>
                      <a:pt x="101286" y="385159"/>
                    </a:moveTo>
                    <a:lnTo>
                      <a:pt x="101333" y="388679"/>
                    </a:lnTo>
                    <a:lnTo>
                      <a:pt x="103824" y="394530"/>
                    </a:lnTo>
                    <a:lnTo>
                      <a:pt x="89850" y="437881"/>
                    </a:lnTo>
                    <a:cubicBezTo>
                      <a:pt x="86981" y="446475"/>
                      <a:pt x="78852" y="457934"/>
                      <a:pt x="71679" y="463663"/>
                    </a:cubicBezTo>
                    <a:lnTo>
                      <a:pt x="14294" y="506634"/>
                    </a:lnTo>
                    <a:cubicBezTo>
                      <a:pt x="7121" y="511886"/>
                      <a:pt x="4252" y="523345"/>
                      <a:pt x="8078" y="531462"/>
                    </a:cubicBezTo>
                    <a:lnTo>
                      <a:pt x="14772" y="544830"/>
                    </a:lnTo>
                    <a:cubicBezTo>
                      <a:pt x="18598" y="552947"/>
                      <a:pt x="27684" y="555334"/>
                      <a:pt x="34857" y="549605"/>
                    </a:cubicBezTo>
                    <a:lnTo>
                      <a:pt x="104197" y="495175"/>
                    </a:lnTo>
                    <a:cubicBezTo>
                      <a:pt x="111370" y="489923"/>
                      <a:pt x="119499" y="477987"/>
                      <a:pt x="122847" y="469393"/>
                    </a:cubicBezTo>
                    <a:lnTo>
                      <a:pt x="147141" y="401880"/>
                    </a:lnTo>
                    <a:lnTo>
                      <a:pt x="153943" y="400826"/>
                    </a:lnTo>
                    <a:lnTo>
                      <a:pt x="128580" y="471738"/>
                    </a:lnTo>
                    <a:cubicBezTo>
                      <a:pt x="125233" y="481285"/>
                      <a:pt x="116150" y="494175"/>
                      <a:pt x="108023" y="500380"/>
                    </a:cubicBezTo>
                    <a:lnTo>
                      <a:pt x="38704" y="554322"/>
                    </a:lnTo>
                    <a:cubicBezTo>
                      <a:pt x="34880" y="557664"/>
                      <a:pt x="30577" y="559096"/>
                      <a:pt x="26275" y="559096"/>
                    </a:cubicBezTo>
                    <a:cubicBezTo>
                      <a:pt x="18626" y="559096"/>
                      <a:pt x="12411" y="554800"/>
                      <a:pt x="8586" y="547639"/>
                    </a:cubicBezTo>
                    <a:lnTo>
                      <a:pt x="2372" y="534273"/>
                    </a:lnTo>
                    <a:cubicBezTo>
                      <a:pt x="-2887" y="523294"/>
                      <a:pt x="937" y="508973"/>
                      <a:pt x="10499" y="501335"/>
                    </a:cubicBezTo>
                    <a:lnTo>
                      <a:pt x="67866" y="458372"/>
                    </a:lnTo>
                    <a:cubicBezTo>
                      <a:pt x="74081" y="453598"/>
                      <a:pt x="81252" y="443096"/>
                      <a:pt x="83642" y="435936"/>
                    </a:cubicBezTo>
                    <a:lnTo>
                      <a:pt x="99966" y="385291"/>
                    </a:lnTo>
                    <a:close/>
                    <a:moveTo>
                      <a:pt x="107948" y="384494"/>
                    </a:moveTo>
                    <a:lnTo>
                      <a:pt x="108013" y="388637"/>
                    </a:lnTo>
                    <a:lnTo>
                      <a:pt x="110466" y="394283"/>
                    </a:lnTo>
                    <a:lnTo>
                      <a:pt x="108139" y="401634"/>
                    </a:lnTo>
                    <a:lnTo>
                      <a:pt x="106594" y="401034"/>
                    </a:lnTo>
                    <a:lnTo>
                      <a:pt x="103824" y="394530"/>
                    </a:lnTo>
                    <a:lnTo>
                      <a:pt x="107030" y="384586"/>
                    </a:lnTo>
                    <a:close/>
                    <a:moveTo>
                      <a:pt x="114170" y="383873"/>
                    </a:moveTo>
                    <a:lnTo>
                      <a:pt x="114245" y="388679"/>
                    </a:lnTo>
                    <a:cubicBezTo>
                      <a:pt x="114245" y="391544"/>
                      <a:pt x="116637" y="393454"/>
                      <a:pt x="119506" y="392977"/>
                    </a:cubicBezTo>
                    <a:lnTo>
                      <a:pt x="144597" y="389242"/>
                    </a:lnTo>
                    <a:lnTo>
                      <a:pt x="142086" y="396265"/>
                    </a:lnTo>
                    <a:lnTo>
                      <a:pt x="120451" y="399617"/>
                    </a:lnTo>
                    <a:cubicBezTo>
                      <a:pt x="117103" y="400095"/>
                      <a:pt x="113993" y="399140"/>
                      <a:pt x="111721" y="397171"/>
                    </a:cubicBezTo>
                    <a:lnTo>
                      <a:pt x="110466" y="394283"/>
                    </a:lnTo>
                    <a:lnTo>
                      <a:pt x="113748" y="383915"/>
                    </a:lnTo>
                    <a:close/>
                    <a:moveTo>
                      <a:pt x="157601" y="382403"/>
                    </a:moveTo>
                    <a:lnTo>
                      <a:pt x="160522" y="386873"/>
                    </a:lnTo>
                    <a:lnTo>
                      <a:pt x="157419" y="387334"/>
                    </a:lnTo>
                    <a:close/>
                    <a:moveTo>
                      <a:pt x="107851" y="378296"/>
                    </a:moveTo>
                    <a:lnTo>
                      <a:pt x="107907" y="381866"/>
                    </a:lnTo>
                    <a:lnTo>
                      <a:pt x="107030" y="384586"/>
                    </a:lnTo>
                    <a:lnTo>
                      <a:pt x="101286" y="385159"/>
                    </a:lnTo>
                    <a:lnTo>
                      <a:pt x="101235" y="381353"/>
                    </a:lnTo>
                    <a:lnTo>
                      <a:pt x="102033" y="378877"/>
                    </a:lnTo>
                    <a:close/>
                    <a:moveTo>
                      <a:pt x="114071" y="377536"/>
                    </a:moveTo>
                    <a:lnTo>
                      <a:pt x="114151" y="382643"/>
                    </a:lnTo>
                    <a:lnTo>
                      <a:pt x="113748" y="383915"/>
                    </a:lnTo>
                    <a:lnTo>
                      <a:pt x="107948" y="384494"/>
                    </a:lnTo>
                    <a:lnTo>
                      <a:pt x="107907" y="381866"/>
                    </a:lnTo>
                    <a:lnTo>
                      <a:pt x="109098" y="378171"/>
                    </a:lnTo>
                    <a:lnTo>
                      <a:pt x="113777" y="377704"/>
                    </a:lnTo>
                    <a:close/>
                    <a:moveTo>
                      <a:pt x="104232" y="372053"/>
                    </a:moveTo>
                    <a:lnTo>
                      <a:pt x="102033" y="378877"/>
                    </a:lnTo>
                    <a:lnTo>
                      <a:pt x="101203" y="378960"/>
                    </a:lnTo>
                    <a:lnTo>
                      <a:pt x="101113" y="372261"/>
                    </a:lnTo>
                    <a:close/>
                    <a:moveTo>
                      <a:pt x="111220" y="371588"/>
                    </a:moveTo>
                    <a:lnTo>
                      <a:pt x="109098" y="378171"/>
                    </a:lnTo>
                    <a:lnTo>
                      <a:pt x="107851" y="378296"/>
                    </a:lnTo>
                    <a:lnTo>
                      <a:pt x="107750" y="371819"/>
                    </a:lnTo>
                    <a:close/>
                    <a:moveTo>
                      <a:pt x="202427" y="370128"/>
                    </a:moveTo>
                    <a:lnTo>
                      <a:pt x="206934" y="380703"/>
                    </a:lnTo>
                    <a:lnTo>
                      <a:pt x="206324" y="382610"/>
                    </a:lnTo>
                    <a:cubicBezTo>
                      <a:pt x="204171" y="385296"/>
                      <a:pt x="201062" y="387205"/>
                      <a:pt x="197474" y="387683"/>
                    </a:cubicBezTo>
                    <a:lnTo>
                      <a:pt x="164400" y="392807"/>
                    </a:lnTo>
                    <a:lnTo>
                      <a:pt x="160522" y="386873"/>
                    </a:lnTo>
                    <a:lnTo>
                      <a:pt x="196504" y="381518"/>
                    </a:lnTo>
                    <a:cubicBezTo>
                      <a:pt x="200330" y="381040"/>
                      <a:pt x="203199" y="377220"/>
                      <a:pt x="202721" y="373878"/>
                    </a:cubicBezTo>
                    <a:close/>
                    <a:moveTo>
                      <a:pt x="209075" y="368455"/>
                    </a:moveTo>
                    <a:lnTo>
                      <a:pt x="213580" y="379195"/>
                    </a:lnTo>
                    <a:lnTo>
                      <a:pt x="211329" y="386591"/>
                    </a:lnTo>
                    <a:lnTo>
                      <a:pt x="209811" y="387454"/>
                    </a:lnTo>
                    <a:lnTo>
                      <a:pt x="206934" y="380703"/>
                    </a:lnTo>
                    <a:lnTo>
                      <a:pt x="209434" y="372884"/>
                    </a:lnTo>
                    <a:close/>
                    <a:moveTo>
                      <a:pt x="112355" y="368065"/>
                    </a:moveTo>
                    <a:lnTo>
                      <a:pt x="113797" y="370016"/>
                    </a:lnTo>
                    <a:lnTo>
                      <a:pt x="113958" y="370338"/>
                    </a:lnTo>
                    <a:lnTo>
                      <a:pt x="113970" y="371123"/>
                    </a:lnTo>
                    <a:lnTo>
                      <a:pt x="113319" y="371448"/>
                    </a:lnTo>
                    <a:lnTo>
                      <a:pt x="111220" y="371588"/>
                    </a:lnTo>
                    <a:close/>
                    <a:moveTo>
                      <a:pt x="215183" y="366874"/>
                    </a:moveTo>
                    <a:lnTo>
                      <a:pt x="241934" y="430656"/>
                    </a:lnTo>
                    <a:cubicBezTo>
                      <a:pt x="245758" y="439728"/>
                      <a:pt x="249583" y="454530"/>
                      <a:pt x="250539" y="464557"/>
                    </a:cubicBezTo>
                    <a:lnTo>
                      <a:pt x="259622" y="568171"/>
                    </a:lnTo>
                    <a:cubicBezTo>
                      <a:pt x="260578" y="574379"/>
                      <a:pt x="258666" y="580586"/>
                      <a:pt x="254363" y="584883"/>
                    </a:cubicBezTo>
                    <a:cubicBezTo>
                      <a:pt x="250061" y="589181"/>
                      <a:pt x="244802" y="591568"/>
                      <a:pt x="238588" y="591568"/>
                    </a:cubicBezTo>
                    <a:lnTo>
                      <a:pt x="226636" y="591568"/>
                    </a:lnTo>
                    <a:cubicBezTo>
                      <a:pt x="214685" y="591568"/>
                      <a:pt x="203690" y="582018"/>
                      <a:pt x="202256" y="569604"/>
                    </a:cubicBezTo>
                    <a:lnTo>
                      <a:pt x="193173" y="472674"/>
                    </a:lnTo>
                    <a:cubicBezTo>
                      <a:pt x="192217" y="465035"/>
                      <a:pt x="187915" y="452143"/>
                      <a:pt x="183612" y="445458"/>
                    </a:cubicBezTo>
                    <a:lnTo>
                      <a:pt x="154397" y="400756"/>
                    </a:lnTo>
                    <a:lnTo>
                      <a:pt x="161111" y="399715"/>
                    </a:lnTo>
                    <a:lnTo>
                      <a:pt x="188867" y="442185"/>
                    </a:lnTo>
                    <a:cubicBezTo>
                      <a:pt x="193648" y="449824"/>
                      <a:pt x="198428" y="463194"/>
                      <a:pt x="199384" y="472266"/>
                    </a:cubicBezTo>
                    <a:lnTo>
                      <a:pt x="208945" y="569193"/>
                    </a:lnTo>
                    <a:cubicBezTo>
                      <a:pt x="209423" y="578265"/>
                      <a:pt x="217550" y="585427"/>
                      <a:pt x="226633" y="585427"/>
                    </a:cubicBezTo>
                    <a:lnTo>
                      <a:pt x="238584" y="585427"/>
                    </a:lnTo>
                    <a:cubicBezTo>
                      <a:pt x="247667" y="585427"/>
                      <a:pt x="254360" y="578265"/>
                      <a:pt x="253404" y="569193"/>
                    </a:cubicBezTo>
                    <a:lnTo>
                      <a:pt x="243843" y="465103"/>
                    </a:lnTo>
                    <a:cubicBezTo>
                      <a:pt x="243365" y="456031"/>
                      <a:pt x="239540" y="441707"/>
                      <a:pt x="236194" y="433113"/>
                    </a:cubicBezTo>
                    <a:lnTo>
                      <a:pt x="213580" y="379195"/>
                    </a:lnTo>
                    <a:lnTo>
                      <a:pt x="215634" y="372446"/>
                    </a:lnTo>
                    <a:close/>
                    <a:moveTo>
                      <a:pt x="136700" y="362893"/>
                    </a:moveTo>
                    <a:lnTo>
                      <a:pt x="140531" y="366718"/>
                    </a:lnTo>
                    <a:lnTo>
                      <a:pt x="145171" y="386640"/>
                    </a:lnTo>
                    <a:lnTo>
                      <a:pt x="138675" y="376700"/>
                    </a:lnTo>
                    <a:close/>
                    <a:moveTo>
                      <a:pt x="152286" y="362811"/>
                    </a:moveTo>
                    <a:lnTo>
                      <a:pt x="157921" y="373699"/>
                    </a:lnTo>
                    <a:lnTo>
                      <a:pt x="157601" y="382403"/>
                    </a:lnTo>
                    <a:lnTo>
                      <a:pt x="149193" y="369538"/>
                    </a:lnTo>
                    <a:cubicBezTo>
                      <a:pt x="148236" y="368105"/>
                      <a:pt x="147758" y="366196"/>
                      <a:pt x="148236" y="365241"/>
                    </a:cubicBezTo>
                    <a:cubicBezTo>
                      <a:pt x="148714" y="363808"/>
                      <a:pt x="150149" y="362853"/>
                      <a:pt x="152061" y="362853"/>
                    </a:cubicBezTo>
                    <a:close/>
                    <a:moveTo>
                      <a:pt x="107590" y="361635"/>
                    </a:moveTo>
                    <a:lnTo>
                      <a:pt x="107750" y="371819"/>
                    </a:lnTo>
                    <a:lnTo>
                      <a:pt x="104232" y="372053"/>
                    </a:lnTo>
                    <a:close/>
                    <a:moveTo>
                      <a:pt x="107590" y="361616"/>
                    </a:moveTo>
                    <a:lnTo>
                      <a:pt x="107594" y="361622"/>
                    </a:lnTo>
                    <a:lnTo>
                      <a:pt x="107590" y="361635"/>
                    </a:lnTo>
                    <a:close/>
                    <a:moveTo>
                      <a:pt x="144101" y="361274"/>
                    </a:moveTo>
                    <a:lnTo>
                      <a:pt x="145322" y="362444"/>
                    </a:lnTo>
                    <a:cubicBezTo>
                      <a:pt x="148431" y="365547"/>
                      <a:pt x="150702" y="370203"/>
                      <a:pt x="151838" y="375156"/>
                    </a:cubicBezTo>
                    <a:lnTo>
                      <a:pt x="151631" y="385210"/>
                    </a:lnTo>
                    <a:lnTo>
                      <a:pt x="143931" y="373429"/>
                    </a:lnTo>
                    <a:cubicBezTo>
                      <a:pt x="141302" y="369609"/>
                      <a:pt x="140823" y="365789"/>
                      <a:pt x="142138" y="362685"/>
                    </a:cubicBezTo>
                    <a:close/>
                    <a:moveTo>
                      <a:pt x="114782" y="360538"/>
                    </a:moveTo>
                    <a:lnTo>
                      <a:pt x="119036" y="366242"/>
                    </a:lnTo>
                    <a:lnTo>
                      <a:pt x="119143" y="366871"/>
                    </a:lnTo>
                    <a:lnTo>
                      <a:pt x="116143" y="376351"/>
                    </a:lnTo>
                    <a:lnTo>
                      <a:pt x="114071" y="377536"/>
                    </a:lnTo>
                    <a:lnTo>
                      <a:pt x="113970" y="371123"/>
                    </a:lnTo>
                    <a:lnTo>
                      <a:pt x="114275" y="370971"/>
                    </a:lnTo>
                    <a:lnTo>
                      <a:pt x="113958" y="370338"/>
                    </a:lnTo>
                    <a:lnTo>
                      <a:pt x="113850" y="363429"/>
                    </a:lnTo>
                    <a:close/>
                    <a:moveTo>
                      <a:pt x="121446" y="359595"/>
                    </a:moveTo>
                    <a:lnTo>
                      <a:pt x="123838" y="362854"/>
                    </a:lnTo>
                    <a:cubicBezTo>
                      <a:pt x="127185" y="367151"/>
                      <a:pt x="128142" y="372403"/>
                      <a:pt x="126229" y="376700"/>
                    </a:cubicBezTo>
                    <a:cubicBezTo>
                      <a:pt x="124316" y="380998"/>
                      <a:pt x="120013" y="383385"/>
                      <a:pt x="114275" y="383862"/>
                    </a:cubicBezTo>
                    <a:lnTo>
                      <a:pt x="114170" y="383873"/>
                    </a:lnTo>
                    <a:lnTo>
                      <a:pt x="114151" y="382643"/>
                    </a:lnTo>
                    <a:lnTo>
                      <a:pt x="116143" y="376351"/>
                    </a:lnTo>
                    <a:lnTo>
                      <a:pt x="120351" y="373943"/>
                    </a:lnTo>
                    <a:lnTo>
                      <a:pt x="119143" y="366871"/>
                    </a:lnTo>
                    <a:close/>
                    <a:moveTo>
                      <a:pt x="110007" y="354136"/>
                    </a:moveTo>
                    <a:lnTo>
                      <a:pt x="113784" y="359199"/>
                    </a:lnTo>
                    <a:lnTo>
                      <a:pt x="113850" y="363429"/>
                    </a:lnTo>
                    <a:lnTo>
                      <a:pt x="112355" y="368065"/>
                    </a:lnTo>
                    <a:lnTo>
                      <a:pt x="107594" y="361622"/>
                    </a:lnTo>
                    <a:close/>
                    <a:moveTo>
                      <a:pt x="145274" y="353487"/>
                    </a:moveTo>
                    <a:lnTo>
                      <a:pt x="149412" y="357454"/>
                    </a:lnTo>
                    <a:lnTo>
                      <a:pt x="144101" y="361274"/>
                    </a:lnTo>
                    <a:lnTo>
                      <a:pt x="139975" y="357319"/>
                    </a:lnTo>
                    <a:close/>
                    <a:moveTo>
                      <a:pt x="183609" y="350510"/>
                    </a:moveTo>
                    <a:cubicBezTo>
                      <a:pt x="188151" y="349555"/>
                      <a:pt x="192931" y="350510"/>
                      <a:pt x="197054" y="352718"/>
                    </a:cubicBezTo>
                    <a:lnTo>
                      <a:pt x="201411" y="357179"/>
                    </a:lnTo>
                    <a:lnTo>
                      <a:pt x="202427" y="370128"/>
                    </a:lnTo>
                    <a:lnTo>
                      <a:pt x="200344" y="365241"/>
                    </a:lnTo>
                    <a:cubicBezTo>
                      <a:pt x="198432" y="359988"/>
                      <a:pt x="192695" y="356168"/>
                      <a:pt x="186958" y="356168"/>
                    </a:cubicBezTo>
                    <a:cubicBezTo>
                      <a:pt x="186480" y="356168"/>
                      <a:pt x="185524" y="356646"/>
                      <a:pt x="185046" y="356646"/>
                    </a:cubicBezTo>
                    <a:lnTo>
                      <a:pt x="152286" y="362811"/>
                    </a:lnTo>
                    <a:lnTo>
                      <a:pt x="149615" y="357648"/>
                    </a:lnTo>
                    <a:lnTo>
                      <a:pt x="149412" y="357454"/>
                    </a:lnTo>
                    <a:lnTo>
                      <a:pt x="151101" y="356239"/>
                    </a:lnTo>
                    <a:close/>
                    <a:moveTo>
                      <a:pt x="114192" y="349711"/>
                    </a:moveTo>
                    <a:lnTo>
                      <a:pt x="117349" y="354013"/>
                    </a:lnTo>
                    <a:lnTo>
                      <a:pt x="116630" y="354805"/>
                    </a:lnTo>
                    <a:lnTo>
                      <a:pt x="114782" y="360538"/>
                    </a:lnTo>
                    <a:lnTo>
                      <a:pt x="113784" y="359199"/>
                    </a:lnTo>
                    <a:lnTo>
                      <a:pt x="113642" y="350170"/>
                    </a:lnTo>
                    <a:close/>
                    <a:moveTo>
                      <a:pt x="200661" y="347624"/>
                    </a:moveTo>
                    <a:lnTo>
                      <a:pt x="208021" y="355446"/>
                    </a:lnTo>
                    <a:lnTo>
                      <a:pt x="209075" y="368455"/>
                    </a:lnTo>
                    <a:lnTo>
                      <a:pt x="206555" y="362447"/>
                    </a:lnTo>
                    <a:lnTo>
                      <a:pt x="201411" y="357179"/>
                    </a:lnTo>
                    <a:close/>
                    <a:moveTo>
                      <a:pt x="123564" y="347166"/>
                    </a:moveTo>
                    <a:cubicBezTo>
                      <a:pt x="126553" y="346449"/>
                      <a:pt x="130020" y="347643"/>
                      <a:pt x="133367" y="350985"/>
                    </a:cubicBezTo>
                    <a:lnTo>
                      <a:pt x="139975" y="357319"/>
                    </a:lnTo>
                    <a:lnTo>
                      <a:pt x="136285" y="359988"/>
                    </a:lnTo>
                    <a:lnTo>
                      <a:pt x="136700" y="362893"/>
                    </a:lnTo>
                    <a:lnTo>
                      <a:pt x="129058" y="355261"/>
                    </a:lnTo>
                    <a:cubicBezTo>
                      <a:pt x="127624" y="353829"/>
                      <a:pt x="126190" y="353352"/>
                      <a:pt x="125233" y="353352"/>
                    </a:cubicBezTo>
                    <a:cubicBezTo>
                      <a:pt x="124277" y="353352"/>
                      <a:pt x="123321" y="355261"/>
                      <a:pt x="122365" y="356693"/>
                    </a:cubicBezTo>
                    <a:lnTo>
                      <a:pt x="121446" y="359595"/>
                    </a:lnTo>
                    <a:lnTo>
                      <a:pt x="117349" y="354013"/>
                    </a:lnTo>
                    <a:close/>
                    <a:moveTo>
                      <a:pt x="100702" y="341657"/>
                    </a:moveTo>
                    <a:lnTo>
                      <a:pt x="107418" y="350664"/>
                    </a:lnTo>
                    <a:lnTo>
                      <a:pt x="107590" y="361616"/>
                    </a:lnTo>
                    <a:lnTo>
                      <a:pt x="100847" y="352493"/>
                    </a:lnTo>
                    <a:close/>
                    <a:moveTo>
                      <a:pt x="107255" y="340260"/>
                    </a:moveTo>
                    <a:lnTo>
                      <a:pt x="113623" y="348936"/>
                    </a:lnTo>
                    <a:lnTo>
                      <a:pt x="113642" y="350170"/>
                    </a:lnTo>
                    <a:lnTo>
                      <a:pt x="110414" y="352874"/>
                    </a:lnTo>
                    <a:lnTo>
                      <a:pt x="110007" y="354136"/>
                    </a:lnTo>
                    <a:lnTo>
                      <a:pt x="107418" y="350664"/>
                    </a:lnTo>
                    <a:close/>
                    <a:moveTo>
                      <a:pt x="198087" y="232807"/>
                    </a:moveTo>
                    <a:lnTo>
                      <a:pt x="204977" y="240824"/>
                    </a:lnTo>
                    <a:lnTo>
                      <a:pt x="215183" y="366874"/>
                    </a:lnTo>
                    <a:lnTo>
                      <a:pt x="212295" y="359988"/>
                    </a:lnTo>
                    <a:lnTo>
                      <a:pt x="208021" y="355446"/>
                    </a:lnTo>
                    <a:close/>
                    <a:moveTo>
                      <a:pt x="105448" y="224853"/>
                    </a:moveTo>
                    <a:lnTo>
                      <a:pt x="107255" y="340260"/>
                    </a:lnTo>
                    <a:lnTo>
                      <a:pt x="100561" y="331138"/>
                    </a:lnTo>
                    <a:lnTo>
                      <a:pt x="99271" y="234968"/>
                    </a:lnTo>
                    <a:close/>
                    <a:moveTo>
                      <a:pt x="99108" y="222879"/>
                    </a:moveTo>
                    <a:lnTo>
                      <a:pt x="99271" y="234968"/>
                    </a:lnTo>
                    <a:lnTo>
                      <a:pt x="72197" y="279296"/>
                    </a:lnTo>
                    <a:cubicBezTo>
                      <a:pt x="69806" y="283116"/>
                      <a:pt x="70284" y="289801"/>
                      <a:pt x="72675" y="293143"/>
                    </a:cubicBezTo>
                    <a:lnTo>
                      <a:pt x="100561" y="331138"/>
                    </a:lnTo>
                    <a:lnTo>
                      <a:pt x="100702" y="341657"/>
                    </a:lnTo>
                    <a:lnTo>
                      <a:pt x="67397" y="296997"/>
                    </a:lnTo>
                    <a:cubicBezTo>
                      <a:pt x="63572" y="291267"/>
                      <a:pt x="63094" y="281716"/>
                      <a:pt x="66919" y="275985"/>
                    </a:cubicBezTo>
                    <a:close/>
                    <a:moveTo>
                      <a:pt x="190178" y="214022"/>
                    </a:moveTo>
                    <a:lnTo>
                      <a:pt x="197220" y="222100"/>
                    </a:lnTo>
                    <a:lnTo>
                      <a:pt x="198087" y="232807"/>
                    </a:lnTo>
                    <a:lnTo>
                      <a:pt x="191005" y="224565"/>
                    </a:lnTo>
                    <a:close/>
                    <a:moveTo>
                      <a:pt x="196339" y="211227"/>
                    </a:moveTo>
                    <a:lnTo>
                      <a:pt x="203220" y="219123"/>
                    </a:lnTo>
                    <a:lnTo>
                      <a:pt x="204100" y="229992"/>
                    </a:lnTo>
                    <a:lnTo>
                      <a:pt x="197220" y="222100"/>
                    </a:lnTo>
                    <a:close/>
                    <a:moveTo>
                      <a:pt x="111335" y="202707"/>
                    </a:moveTo>
                    <a:lnTo>
                      <a:pt x="111526" y="214902"/>
                    </a:lnTo>
                    <a:lnTo>
                      <a:pt x="105448" y="224853"/>
                    </a:lnTo>
                    <a:lnTo>
                      <a:pt x="105258" y="212732"/>
                    </a:lnTo>
                    <a:close/>
                    <a:moveTo>
                      <a:pt x="105071" y="200778"/>
                    </a:moveTo>
                    <a:lnTo>
                      <a:pt x="105258" y="212732"/>
                    </a:lnTo>
                    <a:lnTo>
                      <a:pt x="99108" y="222879"/>
                    </a:lnTo>
                    <a:lnTo>
                      <a:pt x="98946" y="210807"/>
                    </a:lnTo>
                    <a:close/>
                    <a:moveTo>
                      <a:pt x="200235" y="182252"/>
                    </a:moveTo>
                    <a:lnTo>
                      <a:pt x="240014" y="231546"/>
                    </a:lnTo>
                    <a:cubicBezTo>
                      <a:pt x="243839" y="236321"/>
                      <a:pt x="249100" y="238709"/>
                      <a:pt x="254361" y="238709"/>
                    </a:cubicBezTo>
                    <a:cubicBezTo>
                      <a:pt x="259143" y="238709"/>
                      <a:pt x="263447" y="237276"/>
                      <a:pt x="266795" y="233934"/>
                    </a:cubicBezTo>
                    <a:lnTo>
                      <a:pt x="297880" y="207193"/>
                    </a:lnTo>
                    <a:cubicBezTo>
                      <a:pt x="299314" y="205761"/>
                      <a:pt x="300749" y="205761"/>
                      <a:pt x="301706" y="205761"/>
                    </a:cubicBezTo>
                    <a:cubicBezTo>
                      <a:pt x="303140" y="205761"/>
                      <a:pt x="305053" y="206716"/>
                      <a:pt x="306010" y="208148"/>
                    </a:cubicBezTo>
                    <a:lnTo>
                      <a:pt x="308401" y="211013"/>
                    </a:lnTo>
                    <a:cubicBezTo>
                      <a:pt x="310792" y="213878"/>
                      <a:pt x="310314" y="218176"/>
                      <a:pt x="307444" y="220086"/>
                    </a:cubicBezTo>
                    <a:lnTo>
                      <a:pt x="251491" y="264494"/>
                    </a:lnTo>
                    <a:cubicBezTo>
                      <a:pt x="250056" y="265449"/>
                      <a:pt x="248622" y="265926"/>
                      <a:pt x="247187" y="265926"/>
                    </a:cubicBezTo>
                    <a:cubicBezTo>
                      <a:pt x="244796" y="265926"/>
                      <a:pt x="242883" y="264971"/>
                      <a:pt x="241927" y="263539"/>
                    </a:cubicBezTo>
                    <a:lnTo>
                      <a:pt x="203220" y="219123"/>
                    </a:lnTo>
                    <a:close/>
                    <a:moveTo>
                      <a:pt x="100658" y="168733"/>
                    </a:moveTo>
                    <a:lnTo>
                      <a:pt x="98463" y="174778"/>
                    </a:lnTo>
                    <a:lnTo>
                      <a:pt x="98946" y="210807"/>
                    </a:lnTo>
                    <a:lnTo>
                      <a:pt x="61199" y="272612"/>
                    </a:lnTo>
                    <a:cubicBezTo>
                      <a:pt x="56418" y="280729"/>
                      <a:pt x="56896" y="293143"/>
                      <a:pt x="62634" y="300783"/>
                    </a:cubicBezTo>
                    <a:lnTo>
                      <a:pt x="100847" y="352493"/>
                    </a:lnTo>
                    <a:lnTo>
                      <a:pt x="101113" y="372261"/>
                    </a:lnTo>
                    <a:lnTo>
                      <a:pt x="98974" y="372403"/>
                    </a:lnTo>
                    <a:cubicBezTo>
                      <a:pt x="94192" y="372881"/>
                      <a:pt x="87498" y="369538"/>
                      <a:pt x="84629" y="365719"/>
                    </a:cubicBezTo>
                    <a:lnTo>
                      <a:pt x="33944" y="291233"/>
                    </a:lnTo>
                    <a:cubicBezTo>
                      <a:pt x="31554" y="287413"/>
                      <a:pt x="31075" y="280251"/>
                      <a:pt x="32988" y="275954"/>
                    </a:cubicBezTo>
                    <a:lnTo>
                      <a:pt x="84151" y="178073"/>
                    </a:lnTo>
                    <a:cubicBezTo>
                      <a:pt x="86542" y="173776"/>
                      <a:pt x="92758" y="169478"/>
                      <a:pt x="98018" y="169001"/>
                    </a:cubicBezTo>
                    <a:close/>
                    <a:moveTo>
                      <a:pt x="126229" y="166136"/>
                    </a:moveTo>
                    <a:lnTo>
                      <a:pt x="126133" y="166293"/>
                    </a:lnTo>
                    <a:lnTo>
                      <a:pt x="117593" y="167139"/>
                    </a:lnTo>
                    <a:cubicBezTo>
                      <a:pt x="114245" y="167617"/>
                      <a:pt x="110898" y="170959"/>
                      <a:pt x="110898" y="174778"/>
                    </a:cubicBezTo>
                    <a:lnTo>
                      <a:pt x="111149" y="190827"/>
                    </a:lnTo>
                    <a:lnTo>
                      <a:pt x="105071" y="200778"/>
                    </a:lnTo>
                    <a:lnTo>
                      <a:pt x="104664" y="174770"/>
                    </a:lnTo>
                    <a:lnTo>
                      <a:pt x="107303" y="168058"/>
                    </a:lnTo>
                    <a:close/>
                    <a:moveTo>
                      <a:pt x="132027" y="165709"/>
                    </a:moveTo>
                    <a:lnTo>
                      <a:pt x="131468" y="169491"/>
                    </a:lnTo>
                    <a:lnTo>
                      <a:pt x="111335" y="202707"/>
                    </a:lnTo>
                    <a:lnTo>
                      <a:pt x="111149" y="190827"/>
                    </a:lnTo>
                    <a:lnTo>
                      <a:pt x="126133" y="166293"/>
                    </a:lnTo>
                    <a:close/>
                    <a:moveTo>
                      <a:pt x="184539" y="163740"/>
                    </a:moveTo>
                    <a:cubicBezTo>
                      <a:pt x="185017" y="163740"/>
                      <a:pt x="185973" y="163740"/>
                      <a:pt x="186452" y="165173"/>
                    </a:cubicBezTo>
                    <a:lnTo>
                      <a:pt x="193296" y="173653"/>
                    </a:lnTo>
                    <a:lnTo>
                      <a:pt x="196339" y="211227"/>
                    </a:lnTo>
                    <a:lnTo>
                      <a:pt x="189327" y="203180"/>
                    </a:lnTo>
                    <a:lnTo>
                      <a:pt x="186461" y="166662"/>
                    </a:lnTo>
                    <a:lnTo>
                      <a:pt x="183940" y="164339"/>
                    </a:lnTo>
                    <a:close/>
                    <a:moveTo>
                      <a:pt x="181363" y="161964"/>
                    </a:moveTo>
                    <a:lnTo>
                      <a:pt x="183940" y="164339"/>
                    </a:lnTo>
                    <a:lnTo>
                      <a:pt x="183104" y="165173"/>
                    </a:lnTo>
                    <a:lnTo>
                      <a:pt x="176887" y="176633"/>
                    </a:lnTo>
                    <a:cubicBezTo>
                      <a:pt x="174496" y="180453"/>
                      <a:pt x="174974" y="186661"/>
                      <a:pt x="177843" y="190003"/>
                    </a:cubicBezTo>
                    <a:lnTo>
                      <a:pt x="189327" y="203180"/>
                    </a:lnTo>
                    <a:lnTo>
                      <a:pt x="190178" y="214022"/>
                    </a:lnTo>
                    <a:lnTo>
                      <a:pt x="173026" y="194347"/>
                    </a:lnTo>
                    <a:cubicBezTo>
                      <a:pt x="168722" y="189096"/>
                      <a:pt x="167766" y="179550"/>
                      <a:pt x="171113" y="173345"/>
                    </a:cubicBezTo>
                    <a:lnTo>
                      <a:pt x="177330" y="162366"/>
                    </a:lnTo>
                    <a:close/>
                    <a:moveTo>
                      <a:pt x="170385" y="161909"/>
                    </a:moveTo>
                    <a:lnTo>
                      <a:pt x="165409" y="170426"/>
                    </a:lnTo>
                    <a:cubicBezTo>
                      <a:pt x="160627" y="178543"/>
                      <a:pt x="162062" y="190958"/>
                      <a:pt x="168279" y="198121"/>
                    </a:cubicBezTo>
                    <a:lnTo>
                      <a:pt x="191005" y="224565"/>
                    </a:lnTo>
                    <a:lnTo>
                      <a:pt x="200661" y="347624"/>
                    </a:lnTo>
                    <a:lnTo>
                      <a:pt x="200165" y="347096"/>
                    </a:lnTo>
                    <a:cubicBezTo>
                      <a:pt x="194846" y="344231"/>
                      <a:pt x="188632" y="343038"/>
                      <a:pt x="182656" y="344231"/>
                    </a:cubicBezTo>
                    <a:lnTo>
                      <a:pt x="150149" y="349961"/>
                    </a:lnTo>
                    <a:lnTo>
                      <a:pt x="145274" y="353487"/>
                    </a:lnTo>
                    <a:lnTo>
                      <a:pt x="137663" y="346191"/>
                    </a:lnTo>
                    <a:cubicBezTo>
                      <a:pt x="134317" y="342372"/>
                      <a:pt x="130014" y="340463"/>
                      <a:pt x="125233" y="340463"/>
                    </a:cubicBezTo>
                    <a:lnTo>
                      <a:pt x="114192" y="349711"/>
                    </a:lnTo>
                    <a:lnTo>
                      <a:pt x="113623" y="348936"/>
                    </a:lnTo>
                    <a:lnTo>
                      <a:pt x="111526" y="214902"/>
                    </a:lnTo>
                    <a:lnTo>
                      <a:pt x="137227" y="172821"/>
                    </a:lnTo>
                    <a:lnTo>
                      <a:pt x="139497" y="164969"/>
                    </a:lnTo>
                    <a:close/>
                    <a:moveTo>
                      <a:pt x="191676" y="160934"/>
                    </a:moveTo>
                    <a:lnTo>
                      <a:pt x="199284" y="170512"/>
                    </a:lnTo>
                    <a:lnTo>
                      <a:pt x="200235" y="182252"/>
                    </a:lnTo>
                    <a:lnTo>
                      <a:pt x="193296" y="173653"/>
                    </a:lnTo>
                    <a:lnTo>
                      <a:pt x="192690" y="166177"/>
                    </a:lnTo>
                    <a:lnTo>
                      <a:pt x="190123" y="161089"/>
                    </a:lnTo>
                    <a:close/>
                    <a:moveTo>
                      <a:pt x="125730" y="159940"/>
                    </a:moveTo>
                    <a:lnTo>
                      <a:pt x="126003" y="160031"/>
                    </a:lnTo>
                    <a:lnTo>
                      <a:pt x="117102" y="160926"/>
                    </a:lnTo>
                    <a:cubicBezTo>
                      <a:pt x="113754" y="161164"/>
                      <a:pt x="110644" y="162835"/>
                      <a:pt x="108372" y="165341"/>
                    </a:cubicBezTo>
                    <a:lnTo>
                      <a:pt x="107303" y="168058"/>
                    </a:lnTo>
                    <a:lnTo>
                      <a:pt x="100658" y="168733"/>
                    </a:lnTo>
                    <a:lnTo>
                      <a:pt x="103027" y="162208"/>
                    </a:lnTo>
                    <a:close/>
                    <a:moveTo>
                      <a:pt x="136961" y="158929"/>
                    </a:moveTo>
                    <a:lnTo>
                      <a:pt x="138183" y="159451"/>
                    </a:lnTo>
                    <a:cubicBezTo>
                      <a:pt x="138901" y="160406"/>
                      <a:pt x="139618" y="162078"/>
                      <a:pt x="139678" y="164346"/>
                    </a:cubicBezTo>
                    <a:lnTo>
                      <a:pt x="139497" y="164969"/>
                    </a:lnTo>
                    <a:lnTo>
                      <a:pt x="132027" y="165709"/>
                    </a:lnTo>
                    <a:lnTo>
                      <a:pt x="132544" y="162208"/>
                    </a:lnTo>
                    <a:lnTo>
                      <a:pt x="126003" y="160031"/>
                    </a:lnTo>
                    <a:close/>
                    <a:moveTo>
                      <a:pt x="193914" y="155716"/>
                    </a:moveTo>
                    <a:lnTo>
                      <a:pt x="196494" y="157055"/>
                    </a:lnTo>
                    <a:lnTo>
                      <a:pt x="250056" y="223906"/>
                    </a:lnTo>
                    <a:cubicBezTo>
                      <a:pt x="251013" y="225338"/>
                      <a:pt x="252926" y="225816"/>
                      <a:pt x="254361" y="225816"/>
                    </a:cubicBezTo>
                    <a:cubicBezTo>
                      <a:pt x="255317" y="225816"/>
                      <a:pt x="257230" y="225816"/>
                      <a:pt x="258186" y="224383"/>
                    </a:cubicBezTo>
                    <a:lnTo>
                      <a:pt x="289272" y="197643"/>
                    </a:lnTo>
                    <a:cubicBezTo>
                      <a:pt x="292619" y="194778"/>
                      <a:pt x="296923" y="192868"/>
                      <a:pt x="301706" y="192868"/>
                    </a:cubicBezTo>
                    <a:cubicBezTo>
                      <a:pt x="307444" y="192868"/>
                      <a:pt x="312705" y="195733"/>
                      <a:pt x="316053" y="200031"/>
                    </a:cubicBezTo>
                    <a:lnTo>
                      <a:pt x="318444" y="203373"/>
                    </a:lnTo>
                    <a:cubicBezTo>
                      <a:pt x="325139" y="211491"/>
                      <a:pt x="323704" y="223428"/>
                      <a:pt x="315574" y="230113"/>
                    </a:cubicBezTo>
                    <a:lnTo>
                      <a:pt x="259143" y="274521"/>
                    </a:lnTo>
                    <a:cubicBezTo>
                      <a:pt x="255795" y="277386"/>
                      <a:pt x="251491" y="278819"/>
                      <a:pt x="247187" y="278819"/>
                    </a:cubicBezTo>
                    <a:cubicBezTo>
                      <a:pt x="241448" y="278819"/>
                      <a:pt x="235710" y="276431"/>
                      <a:pt x="231884" y="272134"/>
                    </a:cubicBezTo>
                    <a:lnTo>
                      <a:pt x="204977" y="240824"/>
                    </a:lnTo>
                    <a:lnTo>
                      <a:pt x="204100" y="229992"/>
                    </a:lnTo>
                    <a:lnTo>
                      <a:pt x="237106" y="267854"/>
                    </a:lnTo>
                    <a:cubicBezTo>
                      <a:pt x="241409" y="273104"/>
                      <a:pt x="249539" y="274059"/>
                      <a:pt x="255277" y="269286"/>
                    </a:cubicBezTo>
                    <a:lnTo>
                      <a:pt x="311705" y="225372"/>
                    </a:lnTo>
                    <a:cubicBezTo>
                      <a:pt x="316966" y="221077"/>
                      <a:pt x="317922" y="212962"/>
                      <a:pt x="313618" y="207234"/>
                    </a:cubicBezTo>
                    <a:lnTo>
                      <a:pt x="311227" y="203893"/>
                    </a:lnTo>
                    <a:cubicBezTo>
                      <a:pt x="306923" y="198643"/>
                      <a:pt x="298794" y="197688"/>
                      <a:pt x="293534" y="202461"/>
                    </a:cubicBezTo>
                    <a:lnTo>
                      <a:pt x="262450" y="229191"/>
                    </a:lnTo>
                    <a:cubicBezTo>
                      <a:pt x="257190" y="233964"/>
                      <a:pt x="249539" y="233009"/>
                      <a:pt x="244757" y="227759"/>
                    </a:cubicBezTo>
                    <a:lnTo>
                      <a:pt x="199284" y="170512"/>
                    </a:lnTo>
                    <a:lnTo>
                      <a:pt x="198895" y="165707"/>
                    </a:lnTo>
                    <a:close/>
                    <a:moveTo>
                      <a:pt x="178816" y="154720"/>
                    </a:moveTo>
                    <a:cubicBezTo>
                      <a:pt x="182404" y="154242"/>
                      <a:pt x="185753" y="155316"/>
                      <a:pt x="188264" y="157405"/>
                    </a:cubicBezTo>
                    <a:lnTo>
                      <a:pt x="190123" y="161089"/>
                    </a:lnTo>
                    <a:lnTo>
                      <a:pt x="181363" y="161964"/>
                    </a:lnTo>
                    <a:lnTo>
                      <a:pt x="180243" y="160932"/>
                    </a:lnTo>
                    <a:lnTo>
                      <a:pt x="170385" y="161909"/>
                    </a:lnTo>
                    <a:lnTo>
                      <a:pt x="172105" y="158965"/>
                    </a:lnTo>
                    <a:lnTo>
                      <a:pt x="178571" y="154744"/>
                    </a:lnTo>
                    <a:close/>
                    <a:moveTo>
                      <a:pt x="116259" y="154444"/>
                    </a:moveTo>
                    <a:lnTo>
                      <a:pt x="103425" y="161111"/>
                    </a:lnTo>
                    <a:lnTo>
                      <a:pt x="103027" y="162208"/>
                    </a:lnTo>
                    <a:lnTo>
                      <a:pt x="97042" y="162805"/>
                    </a:lnTo>
                    <a:cubicBezTo>
                      <a:pt x="90348" y="163283"/>
                      <a:pt x="81742" y="169013"/>
                      <a:pt x="78395" y="175222"/>
                    </a:cubicBezTo>
                    <a:lnTo>
                      <a:pt x="27712" y="273120"/>
                    </a:lnTo>
                    <a:cubicBezTo>
                      <a:pt x="24365" y="279328"/>
                      <a:pt x="24843" y="289357"/>
                      <a:pt x="28668" y="295087"/>
                    </a:cubicBezTo>
                    <a:lnTo>
                      <a:pt x="79351" y="369585"/>
                    </a:lnTo>
                    <a:cubicBezTo>
                      <a:pt x="83654" y="375316"/>
                      <a:pt x="92261" y="379614"/>
                      <a:pt x="99433" y="379136"/>
                    </a:cubicBezTo>
                    <a:lnTo>
                      <a:pt x="101203" y="378960"/>
                    </a:lnTo>
                    <a:lnTo>
                      <a:pt x="101235" y="381353"/>
                    </a:lnTo>
                    <a:lnTo>
                      <a:pt x="99966" y="385291"/>
                    </a:lnTo>
                    <a:lnTo>
                      <a:pt x="99930" y="385295"/>
                    </a:lnTo>
                    <a:cubicBezTo>
                      <a:pt x="99452" y="385295"/>
                      <a:pt x="98496" y="385295"/>
                      <a:pt x="98018" y="385295"/>
                    </a:cubicBezTo>
                    <a:cubicBezTo>
                      <a:pt x="88933" y="385295"/>
                      <a:pt x="78891" y="380043"/>
                      <a:pt x="74110" y="372881"/>
                    </a:cubicBezTo>
                    <a:lnTo>
                      <a:pt x="23425" y="298395"/>
                    </a:lnTo>
                    <a:cubicBezTo>
                      <a:pt x="18165" y="290756"/>
                      <a:pt x="17687" y="278342"/>
                      <a:pt x="21990" y="270225"/>
                    </a:cubicBezTo>
                    <a:lnTo>
                      <a:pt x="73153" y="172343"/>
                    </a:lnTo>
                    <a:cubicBezTo>
                      <a:pt x="76979" y="163749"/>
                      <a:pt x="87498" y="157064"/>
                      <a:pt x="96583" y="156109"/>
                    </a:cubicBezTo>
                    <a:close/>
                    <a:moveTo>
                      <a:pt x="178330" y="148518"/>
                    </a:moveTo>
                    <a:cubicBezTo>
                      <a:pt x="183591" y="147802"/>
                      <a:pt x="188613" y="149473"/>
                      <a:pt x="192379" y="152636"/>
                    </a:cubicBezTo>
                    <a:lnTo>
                      <a:pt x="193914" y="155716"/>
                    </a:lnTo>
                    <a:lnTo>
                      <a:pt x="184539" y="150848"/>
                    </a:lnTo>
                    <a:lnTo>
                      <a:pt x="178571" y="154744"/>
                    </a:lnTo>
                    <a:lnTo>
                      <a:pt x="136961" y="158929"/>
                    </a:lnTo>
                    <a:lnTo>
                      <a:pt x="124795" y="153722"/>
                    </a:lnTo>
                    <a:lnTo>
                      <a:pt x="116259" y="154444"/>
                    </a:lnTo>
                    <a:lnTo>
                      <a:pt x="116637" y="154248"/>
                    </a:lnTo>
                    <a:close/>
                    <a:moveTo>
                      <a:pt x="120016" y="12895"/>
                    </a:moveTo>
                    <a:cubicBezTo>
                      <a:pt x="141533" y="12895"/>
                      <a:pt x="161138" y="26268"/>
                      <a:pt x="168788" y="46804"/>
                    </a:cubicBezTo>
                    <a:cubicBezTo>
                      <a:pt x="173570" y="59700"/>
                      <a:pt x="173091" y="74028"/>
                      <a:pt x="167354" y="86445"/>
                    </a:cubicBezTo>
                    <a:cubicBezTo>
                      <a:pt x="161616" y="98863"/>
                      <a:pt x="151096" y="108892"/>
                      <a:pt x="138186" y="113668"/>
                    </a:cubicBezTo>
                    <a:cubicBezTo>
                      <a:pt x="132448" y="115579"/>
                      <a:pt x="126232" y="117011"/>
                      <a:pt x="120016" y="117011"/>
                    </a:cubicBezTo>
                    <a:cubicBezTo>
                      <a:pt x="98499" y="117011"/>
                      <a:pt x="78416" y="103161"/>
                      <a:pt x="71244" y="83102"/>
                    </a:cubicBezTo>
                    <a:cubicBezTo>
                      <a:pt x="61203" y="55879"/>
                      <a:pt x="75069" y="25790"/>
                      <a:pt x="101846" y="16238"/>
                    </a:cubicBezTo>
                    <a:cubicBezTo>
                      <a:pt x="107584" y="13850"/>
                      <a:pt x="113800" y="12895"/>
                      <a:pt x="120016" y="12895"/>
                    </a:cubicBezTo>
                    <a:close/>
                    <a:moveTo>
                      <a:pt x="120017" y="6218"/>
                    </a:moveTo>
                    <a:cubicBezTo>
                      <a:pt x="87795" y="6218"/>
                      <a:pt x="61674" y="32408"/>
                      <a:pt x="61674" y="64715"/>
                    </a:cubicBezTo>
                    <a:cubicBezTo>
                      <a:pt x="61674" y="97022"/>
                      <a:pt x="87795" y="123212"/>
                      <a:pt x="120017" y="123212"/>
                    </a:cubicBezTo>
                    <a:cubicBezTo>
                      <a:pt x="152239" y="123212"/>
                      <a:pt x="178360" y="97022"/>
                      <a:pt x="178360" y="64715"/>
                    </a:cubicBezTo>
                    <a:cubicBezTo>
                      <a:pt x="178360" y="32408"/>
                      <a:pt x="152239" y="6218"/>
                      <a:pt x="120017" y="6218"/>
                    </a:cubicBezTo>
                    <a:close/>
                    <a:moveTo>
                      <a:pt x="120016" y="0"/>
                    </a:moveTo>
                    <a:cubicBezTo>
                      <a:pt x="146793" y="0"/>
                      <a:pt x="171179" y="17193"/>
                      <a:pt x="180742" y="42028"/>
                    </a:cubicBezTo>
                    <a:cubicBezTo>
                      <a:pt x="186958" y="58267"/>
                      <a:pt x="186002" y="75938"/>
                      <a:pt x="178829" y="91699"/>
                    </a:cubicBezTo>
                    <a:cubicBezTo>
                      <a:pt x="171657" y="107459"/>
                      <a:pt x="158747" y="119399"/>
                      <a:pt x="142489" y="125608"/>
                    </a:cubicBezTo>
                    <a:cubicBezTo>
                      <a:pt x="135317" y="127996"/>
                      <a:pt x="127667" y="129429"/>
                      <a:pt x="120016" y="129429"/>
                    </a:cubicBezTo>
                    <a:cubicBezTo>
                      <a:pt x="92761" y="129429"/>
                      <a:pt x="68375" y="112713"/>
                      <a:pt x="59290" y="87400"/>
                    </a:cubicBezTo>
                    <a:cubicBezTo>
                      <a:pt x="46858" y="53968"/>
                      <a:pt x="64072" y="16716"/>
                      <a:pt x="97543" y="4298"/>
                    </a:cubicBezTo>
                    <a:cubicBezTo>
                      <a:pt x="104715" y="1433"/>
                      <a:pt x="112366" y="0"/>
                      <a:pt x="12001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6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0" name="组合 139">
              <a:extLst>
                <a:ext uri="{FF2B5EF4-FFF2-40B4-BE49-F238E27FC236}">
                  <a16:creationId id="{879626E1-D58E-29FE-9280-A290CDA24BC0}"/>
                </a:ext>
              </a:extLst>
            </p:cNvPr>
            <p:cNvGrpSpPr/>
            <p:nvPr/>
          </p:nvGrpSpPr>
          <p:grpSpPr>
            <a:xfrm>
              <a:off x="7943672" y="1967696"/>
              <a:ext cx="1754409" cy="4166404"/>
              <a:chOff x="7943672" y="1967696"/>
              <a:chExt cx="1754409" cy="4166404"/>
            </a:xfrm>
          </p:grpSpPr>
          <p:sp>
            <p:nvSpPr>
              <p:cNvPr id="126" name="ComponentBackground5">
                <a:extLst>
                  <a:ext uri="{FF2B5EF4-FFF2-40B4-BE49-F238E27FC236}">
                    <a16:creationId id="{9E8194B9-423B-6E09-B722-F0D311463A22}"/>
                  </a:ext>
                </a:extLst>
              </p:cNvPr>
              <p:cNvSpPr/>
              <p:nvPr/>
            </p:nvSpPr>
            <p:spPr>
              <a:xfrm>
                <a:off x="7943672" y="1967696"/>
                <a:ext cx="1754409" cy="4166404"/>
              </a:xfrm>
              <a:prstGeom prst="roundRect">
                <a:avLst>
                  <a:gd name="adj" fmla="val 7953"/>
                </a:avLst>
              </a:prstGeom>
              <a:solidFill>
                <a:schemeClr val="accent5">
                  <a:alpha val="10000"/>
                </a:schemeClr>
              </a:solidFill>
              <a:ln w="1905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600"/>
              </a:p>
            </p:txBody>
          </p:sp>
          <p:sp>
            <p:nvSpPr>
              <p:cNvPr id="127" name="Bullet5">
                <a:extLst>
                  <a:ext uri="{FF2B5EF4-FFF2-40B4-BE49-F238E27FC236}">
                    <a16:creationId id="{3DF30528-00BB-6F94-A7DE-C640861BCB2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95391" y="2425701"/>
                <a:ext cx="1650971" cy="882650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t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人才培养机制</a:t>
                </a:r>
                <a:endParaRPr lang="en-US" dirty="0"/>
              </a:p>
            </p:txBody>
          </p:sp>
          <p:sp>
            <p:nvSpPr>
              <p:cNvPr id="128" name="Text5">
                <a:extLst>
                  <a:ext uri="{FF2B5EF4-FFF2-40B4-BE49-F238E27FC236}">
                    <a16:creationId id="{0EE226ED-20C9-F799-F03C-8D9A51F96C9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95391" y="3308349"/>
                <a:ext cx="1650971" cy="264477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建立足球人才选拔机制，助力优秀球员成长与发展。</a:t>
                </a:r>
                <a:endParaRPr lang="en-US" dirty="0"/>
              </a:p>
            </p:txBody>
          </p:sp>
          <p:sp>
            <p:nvSpPr>
              <p:cNvPr id="57" name="Icon5">
                <a:extLst>
                  <a:ext uri="{FF2B5EF4-FFF2-40B4-BE49-F238E27FC236}">
                    <a16:creationId id="{712E9E9A-9690-65F5-B096-BCD868AA6FA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053596" y="2079721"/>
                <a:ext cx="328404" cy="327908"/>
              </a:xfrm>
              <a:custGeom>
                <a:avLst/>
                <a:gdLst>
                  <a:gd name="connsiteX0" fmla="*/ 379783 w 607639"/>
                  <a:gd name="connsiteY0" fmla="*/ 498404 h 606722"/>
                  <a:gd name="connsiteX1" fmla="*/ 387444 w 607639"/>
                  <a:gd name="connsiteY1" fmla="*/ 501514 h 606722"/>
                  <a:gd name="connsiteX2" fmla="*/ 390650 w 607639"/>
                  <a:gd name="connsiteY2" fmla="*/ 509245 h 606722"/>
                  <a:gd name="connsiteX3" fmla="*/ 390383 w 607639"/>
                  <a:gd name="connsiteY3" fmla="*/ 511289 h 606722"/>
                  <a:gd name="connsiteX4" fmla="*/ 389760 w 607639"/>
                  <a:gd name="connsiteY4" fmla="*/ 513333 h 606722"/>
                  <a:gd name="connsiteX5" fmla="*/ 388780 w 607639"/>
                  <a:gd name="connsiteY5" fmla="*/ 515199 h 606722"/>
                  <a:gd name="connsiteX6" fmla="*/ 387444 w 607639"/>
                  <a:gd name="connsiteY6" fmla="*/ 516887 h 606722"/>
                  <a:gd name="connsiteX7" fmla="*/ 385751 w 607639"/>
                  <a:gd name="connsiteY7" fmla="*/ 518220 h 606722"/>
                  <a:gd name="connsiteX8" fmla="*/ 383881 w 607639"/>
                  <a:gd name="connsiteY8" fmla="*/ 519198 h 606722"/>
                  <a:gd name="connsiteX9" fmla="*/ 381832 w 607639"/>
                  <a:gd name="connsiteY9" fmla="*/ 519820 h 606722"/>
                  <a:gd name="connsiteX10" fmla="*/ 379783 w 607639"/>
                  <a:gd name="connsiteY10" fmla="*/ 519997 h 606722"/>
                  <a:gd name="connsiteX11" fmla="*/ 372034 w 607639"/>
                  <a:gd name="connsiteY11" fmla="*/ 516887 h 606722"/>
                  <a:gd name="connsiteX12" fmla="*/ 370698 w 607639"/>
                  <a:gd name="connsiteY12" fmla="*/ 515199 h 606722"/>
                  <a:gd name="connsiteX13" fmla="*/ 369718 w 607639"/>
                  <a:gd name="connsiteY13" fmla="*/ 513333 h 606722"/>
                  <a:gd name="connsiteX14" fmla="*/ 369094 w 607639"/>
                  <a:gd name="connsiteY14" fmla="*/ 511289 h 606722"/>
                  <a:gd name="connsiteX15" fmla="*/ 368916 w 607639"/>
                  <a:gd name="connsiteY15" fmla="*/ 509245 h 606722"/>
                  <a:gd name="connsiteX16" fmla="*/ 372034 w 607639"/>
                  <a:gd name="connsiteY16" fmla="*/ 501514 h 606722"/>
                  <a:gd name="connsiteX17" fmla="*/ 379783 w 607639"/>
                  <a:gd name="connsiteY17" fmla="*/ 498404 h 606722"/>
                  <a:gd name="connsiteX18" fmla="*/ 214851 w 607639"/>
                  <a:gd name="connsiteY18" fmla="*/ 487755 h 606722"/>
                  <a:gd name="connsiteX19" fmla="*/ 224649 w 607639"/>
                  <a:gd name="connsiteY19" fmla="*/ 490689 h 606722"/>
                  <a:gd name="connsiteX20" fmla="*/ 227856 w 607639"/>
                  <a:gd name="connsiteY20" fmla="*/ 498424 h 606722"/>
                  <a:gd name="connsiteX21" fmla="*/ 227678 w 607639"/>
                  <a:gd name="connsiteY21" fmla="*/ 500469 h 606722"/>
                  <a:gd name="connsiteX22" fmla="*/ 227054 w 607639"/>
                  <a:gd name="connsiteY22" fmla="*/ 502514 h 606722"/>
                  <a:gd name="connsiteX23" fmla="*/ 226074 w 607639"/>
                  <a:gd name="connsiteY23" fmla="*/ 504381 h 606722"/>
                  <a:gd name="connsiteX24" fmla="*/ 224649 w 607639"/>
                  <a:gd name="connsiteY24" fmla="*/ 506070 h 606722"/>
                  <a:gd name="connsiteX25" fmla="*/ 223046 w 607639"/>
                  <a:gd name="connsiteY25" fmla="*/ 507404 h 606722"/>
                  <a:gd name="connsiteX26" fmla="*/ 221175 w 607639"/>
                  <a:gd name="connsiteY26" fmla="*/ 508382 h 606722"/>
                  <a:gd name="connsiteX27" fmla="*/ 219127 w 607639"/>
                  <a:gd name="connsiteY27" fmla="*/ 509005 h 606722"/>
                  <a:gd name="connsiteX28" fmla="*/ 216989 w 607639"/>
                  <a:gd name="connsiteY28" fmla="*/ 509271 h 606722"/>
                  <a:gd name="connsiteX29" fmla="*/ 209328 w 607639"/>
                  <a:gd name="connsiteY29" fmla="*/ 506070 h 606722"/>
                  <a:gd name="connsiteX30" fmla="*/ 206122 w 607639"/>
                  <a:gd name="connsiteY30" fmla="*/ 498424 h 606722"/>
                  <a:gd name="connsiteX31" fmla="*/ 206389 w 607639"/>
                  <a:gd name="connsiteY31" fmla="*/ 496290 h 606722"/>
                  <a:gd name="connsiteX32" fmla="*/ 207012 w 607639"/>
                  <a:gd name="connsiteY32" fmla="*/ 494245 h 606722"/>
                  <a:gd name="connsiteX33" fmla="*/ 207992 w 607639"/>
                  <a:gd name="connsiteY33" fmla="*/ 492378 h 606722"/>
                  <a:gd name="connsiteX34" fmla="*/ 209328 w 607639"/>
                  <a:gd name="connsiteY34" fmla="*/ 490689 h 606722"/>
                  <a:gd name="connsiteX35" fmla="*/ 210932 w 607639"/>
                  <a:gd name="connsiteY35" fmla="*/ 489355 h 606722"/>
                  <a:gd name="connsiteX36" fmla="*/ 212802 w 607639"/>
                  <a:gd name="connsiteY36" fmla="*/ 488377 h 606722"/>
                  <a:gd name="connsiteX37" fmla="*/ 214851 w 607639"/>
                  <a:gd name="connsiteY37" fmla="*/ 487755 h 606722"/>
                  <a:gd name="connsiteX38" fmla="*/ 336258 w 607639"/>
                  <a:gd name="connsiteY38" fmla="*/ 400481 h 606722"/>
                  <a:gd name="connsiteX39" fmla="*/ 314632 w 607639"/>
                  <a:gd name="connsiteY39" fmla="*/ 422078 h 606722"/>
                  <a:gd name="connsiteX40" fmla="*/ 336258 w 607639"/>
                  <a:gd name="connsiteY40" fmla="*/ 443764 h 606722"/>
                  <a:gd name="connsiteX41" fmla="*/ 466636 w 607639"/>
                  <a:gd name="connsiteY41" fmla="*/ 443764 h 606722"/>
                  <a:gd name="connsiteX42" fmla="*/ 488261 w 607639"/>
                  <a:gd name="connsiteY42" fmla="*/ 422078 h 606722"/>
                  <a:gd name="connsiteX43" fmla="*/ 466636 w 607639"/>
                  <a:gd name="connsiteY43" fmla="*/ 400481 h 606722"/>
                  <a:gd name="connsiteX44" fmla="*/ 336258 w 607639"/>
                  <a:gd name="connsiteY44" fmla="*/ 378795 h 606722"/>
                  <a:gd name="connsiteX45" fmla="*/ 466636 w 607639"/>
                  <a:gd name="connsiteY45" fmla="*/ 378795 h 606722"/>
                  <a:gd name="connsiteX46" fmla="*/ 509976 w 607639"/>
                  <a:gd name="connsiteY46" fmla="*/ 422078 h 606722"/>
                  <a:gd name="connsiteX47" fmla="*/ 466636 w 607639"/>
                  <a:gd name="connsiteY47" fmla="*/ 465449 h 606722"/>
                  <a:gd name="connsiteX48" fmla="*/ 336258 w 607639"/>
                  <a:gd name="connsiteY48" fmla="*/ 465449 h 606722"/>
                  <a:gd name="connsiteX49" fmla="*/ 292917 w 607639"/>
                  <a:gd name="connsiteY49" fmla="*/ 422078 h 606722"/>
                  <a:gd name="connsiteX50" fmla="*/ 336258 w 607639"/>
                  <a:gd name="connsiteY50" fmla="*/ 378795 h 606722"/>
                  <a:gd name="connsiteX51" fmla="*/ 100259 w 607639"/>
                  <a:gd name="connsiteY51" fmla="*/ 316800 h 606722"/>
                  <a:gd name="connsiteX52" fmla="*/ 84922 w 607639"/>
                  <a:gd name="connsiteY52" fmla="*/ 323133 h 606722"/>
                  <a:gd name="connsiteX53" fmla="*/ 84922 w 607639"/>
                  <a:gd name="connsiteY53" fmla="*/ 353706 h 606722"/>
                  <a:gd name="connsiteX54" fmla="*/ 177014 w 607639"/>
                  <a:gd name="connsiteY54" fmla="*/ 445781 h 606722"/>
                  <a:gd name="connsiteX55" fmla="*/ 207712 w 607639"/>
                  <a:gd name="connsiteY55" fmla="*/ 445693 h 606722"/>
                  <a:gd name="connsiteX56" fmla="*/ 207712 w 607639"/>
                  <a:gd name="connsiteY56" fmla="*/ 415119 h 606722"/>
                  <a:gd name="connsiteX57" fmla="*/ 115530 w 607639"/>
                  <a:gd name="connsiteY57" fmla="*/ 323133 h 606722"/>
                  <a:gd name="connsiteX58" fmla="*/ 100259 w 607639"/>
                  <a:gd name="connsiteY58" fmla="*/ 316800 h 606722"/>
                  <a:gd name="connsiteX59" fmla="*/ 100271 w 607639"/>
                  <a:gd name="connsiteY59" fmla="*/ 295137 h 606722"/>
                  <a:gd name="connsiteX60" fmla="*/ 130924 w 607639"/>
                  <a:gd name="connsiteY60" fmla="*/ 307757 h 606722"/>
                  <a:gd name="connsiteX61" fmla="*/ 223105 w 607639"/>
                  <a:gd name="connsiteY61" fmla="*/ 399833 h 606722"/>
                  <a:gd name="connsiteX62" fmla="*/ 223016 w 607639"/>
                  <a:gd name="connsiteY62" fmla="*/ 461068 h 606722"/>
                  <a:gd name="connsiteX63" fmla="*/ 192318 w 607639"/>
                  <a:gd name="connsiteY63" fmla="*/ 473777 h 606722"/>
                  <a:gd name="connsiteX64" fmla="*/ 161710 w 607639"/>
                  <a:gd name="connsiteY64" fmla="*/ 461068 h 606722"/>
                  <a:gd name="connsiteX65" fmla="*/ 69529 w 607639"/>
                  <a:gd name="connsiteY65" fmla="*/ 369081 h 606722"/>
                  <a:gd name="connsiteX66" fmla="*/ 69618 w 607639"/>
                  <a:gd name="connsiteY66" fmla="*/ 307846 h 606722"/>
                  <a:gd name="connsiteX67" fmla="*/ 100271 w 607639"/>
                  <a:gd name="connsiteY67" fmla="*/ 295137 h 606722"/>
                  <a:gd name="connsiteX68" fmla="*/ 377645 w 607639"/>
                  <a:gd name="connsiteY68" fmla="*/ 249363 h 606722"/>
                  <a:gd name="connsiteX69" fmla="*/ 381832 w 607639"/>
                  <a:gd name="connsiteY69" fmla="*/ 249363 h 606722"/>
                  <a:gd name="connsiteX70" fmla="*/ 383881 w 607639"/>
                  <a:gd name="connsiteY70" fmla="*/ 249986 h 606722"/>
                  <a:gd name="connsiteX71" fmla="*/ 385751 w 607639"/>
                  <a:gd name="connsiteY71" fmla="*/ 250965 h 606722"/>
                  <a:gd name="connsiteX72" fmla="*/ 387444 w 607639"/>
                  <a:gd name="connsiteY72" fmla="*/ 252389 h 606722"/>
                  <a:gd name="connsiteX73" fmla="*/ 388780 w 607639"/>
                  <a:gd name="connsiteY73" fmla="*/ 253991 h 606722"/>
                  <a:gd name="connsiteX74" fmla="*/ 389760 w 607639"/>
                  <a:gd name="connsiteY74" fmla="*/ 255860 h 606722"/>
                  <a:gd name="connsiteX75" fmla="*/ 390383 w 607639"/>
                  <a:gd name="connsiteY75" fmla="*/ 257907 h 606722"/>
                  <a:gd name="connsiteX76" fmla="*/ 390650 w 607639"/>
                  <a:gd name="connsiteY76" fmla="*/ 260043 h 606722"/>
                  <a:gd name="connsiteX77" fmla="*/ 390383 w 607639"/>
                  <a:gd name="connsiteY77" fmla="*/ 262179 h 606722"/>
                  <a:gd name="connsiteX78" fmla="*/ 389760 w 607639"/>
                  <a:gd name="connsiteY78" fmla="*/ 264137 h 606722"/>
                  <a:gd name="connsiteX79" fmla="*/ 388780 w 607639"/>
                  <a:gd name="connsiteY79" fmla="*/ 266006 h 606722"/>
                  <a:gd name="connsiteX80" fmla="*/ 387444 w 607639"/>
                  <a:gd name="connsiteY80" fmla="*/ 267697 h 606722"/>
                  <a:gd name="connsiteX81" fmla="*/ 385751 w 607639"/>
                  <a:gd name="connsiteY81" fmla="*/ 269032 h 606722"/>
                  <a:gd name="connsiteX82" fmla="*/ 383881 w 607639"/>
                  <a:gd name="connsiteY82" fmla="*/ 270011 h 606722"/>
                  <a:gd name="connsiteX83" fmla="*/ 381832 w 607639"/>
                  <a:gd name="connsiteY83" fmla="*/ 270634 h 606722"/>
                  <a:gd name="connsiteX84" fmla="*/ 379783 w 607639"/>
                  <a:gd name="connsiteY84" fmla="*/ 270901 h 606722"/>
                  <a:gd name="connsiteX85" fmla="*/ 377645 w 607639"/>
                  <a:gd name="connsiteY85" fmla="*/ 270634 h 606722"/>
                  <a:gd name="connsiteX86" fmla="*/ 375597 w 607639"/>
                  <a:gd name="connsiteY86" fmla="*/ 270011 h 606722"/>
                  <a:gd name="connsiteX87" fmla="*/ 373726 w 607639"/>
                  <a:gd name="connsiteY87" fmla="*/ 269032 h 606722"/>
                  <a:gd name="connsiteX88" fmla="*/ 372034 w 607639"/>
                  <a:gd name="connsiteY88" fmla="*/ 267697 h 606722"/>
                  <a:gd name="connsiteX89" fmla="*/ 370698 w 607639"/>
                  <a:gd name="connsiteY89" fmla="*/ 266006 h 606722"/>
                  <a:gd name="connsiteX90" fmla="*/ 369718 w 607639"/>
                  <a:gd name="connsiteY90" fmla="*/ 264137 h 606722"/>
                  <a:gd name="connsiteX91" fmla="*/ 369094 w 607639"/>
                  <a:gd name="connsiteY91" fmla="*/ 262179 h 606722"/>
                  <a:gd name="connsiteX92" fmla="*/ 368916 w 607639"/>
                  <a:gd name="connsiteY92" fmla="*/ 260043 h 606722"/>
                  <a:gd name="connsiteX93" fmla="*/ 369094 w 607639"/>
                  <a:gd name="connsiteY93" fmla="*/ 257907 h 606722"/>
                  <a:gd name="connsiteX94" fmla="*/ 369718 w 607639"/>
                  <a:gd name="connsiteY94" fmla="*/ 255860 h 606722"/>
                  <a:gd name="connsiteX95" fmla="*/ 370698 w 607639"/>
                  <a:gd name="connsiteY95" fmla="*/ 253991 h 606722"/>
                  <a:gd name="connsiteX96" fmla="*/ 372034 w 607639"/>
                  <a:gd name="connsiteY96" fmla="*/ 252389 h 606722"/>
                  <a:gd name="connsiteX97" fmla="*/ 373726 w 607639"/>
                  <a:gd name="connsiteY97" fmla="*/ 250965 h 606722"/>
                  <a:gd name="connsiteX98" fmla="*/ 375597 w 607639"/>
                  <a:gd name="connsiteY98" fmla="*/ 249986 h 606722"/>
                  <a:gd name="connsiteX99" fmla="*/ 377645 w 607639"/>
                  <a:gd name="connsiteY99" fmla="*/ 249363 h 606722"/>
                  <a:gd name="connsiteX100" fmla="*/ 322570 w 607639"/>
                  <a:gd name="connsiteY100" fmla="*/ 186470 h 606722"/>
                  <a:gd name="connsiteX101" fmla="*/ 307261 w 607639"/>
                  <a:gd name="connsiteY101" fmla="*/ 192958 h 606722"/>
                  <a:gd name="connsiteX102" fmla="*/ 215143 w 607639"/>
                  <a:gd name="connsiteY102" fmla="*/ 285131 h 606722"/>
                  <a:gd name="connsiteX103" fmla="*/ 215143 w 607639"/>
                  <a:gd name="connsiteY103" fmla="*/ 315796 h 606722"/>
                  <a:gd name="connsiteX104" fmla="*/ 245760 w 607639"/>
                  <a:gd name="connsiteY104" fmla="*/ 315796 h 606722"/>
                  <a:gd name="connsiteX105" fmla="*/ 337967 w 607639"/>
                  <a:gd name="connsiteY105" fmla="*/ 223801 h 606722"/>
                  <a:gd name="connsiteX106" fmla="*/ 337878 w 607639"/>
                  <a:gd name="connsiteY106" fmla="*/ 192958 h 606722"/>
                  <a:gd name="connsiteX107" fmla="*/ 322570 w 607639"/>
                  <a:gd name="connsiteY107" fmla="*/ 186470 h 606722"/>
                  <a:gd name="connsiteX108" fmla="*/ 322614 w 607639"/>
                  <a:gd name="connsiteY108" fmla="*/ 165171 h 606722"/>
                  <a:gd name="connsiteX109" fmla="*/ 353276 w 607639"/>
                  <a:gd name="connsiteY109" fmla="*/ 177848 h 606722"/>
                  <a:gd name="connsiteX110" fmla="*/ 353276 w 607639"/>
                  <a:gd name="connsiteY110" fmla="*/ 239089 h 606722"/>
                  <a:gd name="connsiteX111" fmla="*/ 261157 w 607639"/>
                  <a:gd name="connsiteY111" fmla="*/ 331173 h 606722"/>
                  <a:gd name="connsiteX112" fmla="*/ 230540 w 607639"/>
                  <a:gd name="connsiteY112" fmla="*/ 343795 h 606722"/>
                  <a:gd name="connsiteX113" fmla="*/ 199834 w 607639"/>
                  <a:gd name="connsiteY113" fmla="*/ 331084 h 606722"/>
                  <a:gd name="connsiteX114" fmla="*/ 199745 w 607639"/>
                  <a:gd name="connsiteY114" fmla="*/ 269843 h 606722"/>
                  <a:gd name="connsiteX115" fmla="*/ 291952 w 607639"/>
                  <a:gd name="connsiteY115" fmla="*/ 177759 h 606722"/>
                  <a:gd name="connsiteX116" fmla="*/ 322614 w 607639"/>
                  <a:gd name="connsiteY116" fmla="*/ 165171 h 606722"/>
                  <a:gd name="connsiteX117" fmla="*/ 149789 w 607639"/>
                  <a:gd name="connsiteY117" fmla="*/ 141066 h 606722"/>
                  <a:gd name="connsiteX118" fmla="*/ 159587 w 607639"/>
                  <a:gd name="connsiteY118" fmla="*/ 144089 h 606722"/>
                  <a:gd name="connsiteX119" fmla="*/ 162794 w 607639"/>
                  <a:gd name="connsiteY119" fmla="*/ 151735 h 606722"/>
                  <a:gd name="connsiteX120" fmla="*/ 159587 w 607639"/>
                  <a:gd name="connsiteY120" fmla="*/ 159382 h 606722"/>
                  <a:gd name="connsiteX121" fmla="*/ 151927 w 607639"/>
                  <a:gd name="connsiteY121" fmla="*/ 162583 h 606722"/>
                  <a:gd name="connsiteX122" fmla="*/ 149789 w 607639"/>
                  <a:gd name="connsiteY122" fmla="*/ 162316 h 606722"/>
                  <a:gd name="connsiteX123" fmla="*/ 147740 w 607639"/>
                  <a:gd name="connsiteY123" fmla="*/ 161694 h 606722"/>
                  <a:gd name="connsiteX124" fmla="*/ 145870 w 607639"/>
                  <a:gd name="connsiteY124" fmla="*/ 160716 h 606722"/>
                  <a:gd name="connsiteX125" fmla="*/ 144177 w 607639"/>
                  <a:gd name="connsiteY125" fmla="*/ 159382 h 606722"/>
                  <a:gd name="connsiteX126" fmla="*/ 141060 w 607639"/>
                  <a:gd name="connsiteY126" fmla="*/ 151735 h 606722"/>
                  <a:gd name="connsiteX127" fmla="*/ 144177 w 607639"/>
                  <a:gd name="connsiteY127" fmla="*/ 144089 h 606722"/>
                  <a:gd name="connsiteX128" fmla="*/ 145870 w 607639"/>
                  <a:gd name="connsiteY128" fmla="*/ 142666 h 606722"/>
                  <a:gd name="connsiteX129" fmla="*/ 147740 w 607639"/>
                  <a:gd name="connsiteY129" fmla="*/ 141688 h 606722"/>
                  <a:gd name="connsiteX130" fmla="*/ 149789 w 607639"/>
                  <a:gd name="connsiteY130" fmla="*/ 141066 h 606722"/>
                  <a:gd name="connsiteX131" fmla="*/ 393247 w 607639"/>
                  <a:gd name="connsiteY131" fmla="*/ 89297 h 606722"/>
                  <a:gd name="connsiteX132" fmla="*/ 377938 w 607639"/>
                  <a:gd name="connsiteY132" fmla="*/ 95630 h 606722"/>
                  <a:gd name="connsiteX133" fmla="*/ 377849 w 607639"/>
                  <a:gd name="connsiteY133" fmla="*/ 126203 h 606722"/>
                  <a:gd name="connsiteX134" fmla="*/ 470056 w 607639"/>
                  <a:gd name="connsiteY134" fmla="*/ 218278 h 606722"/>
                  <a:gd name="connsiteX135" fmla="*/ 500673 w 607639"/>
                  <a:gd name="connsiteY135" fmla="*/ 218189 h 606722"/>
                  <a:gd name="connsiteX136" fmla="*/ 500762 w 607639"/>
                  <a:gd name="connsiteY136" fmla="*/ 187616 h 606722"/>
                  <a:gd name="connsiteX137" fmla="*/ 408555 w 607639"/>
                  <a:gd name="connsiteY137" fmla="*/ 95630 h 606722"/>
                  <a:gd name="connsiteX138" fmla="*/ 393247 w 607639"/>
                  <a:gd name="connsiteY138" fmla="*/ 89297 h 606722"/>
                  <a:gd name="connsiteX139" fmla="*/ 393269 w 607639"/>
                  <a:gd name="connsiteY139" fmla="*/ 67634 h 606722"/>
                  <a:gd name="connsiteX140" fmla="*/ 423864 w 607639"/>
                  <a:gd name="connsiteY140" fmla="*/ 80254 h 606722"/>
                  <a:gd name="connsiteX141" fmla="*/ 516071 w 607639"/>
                  <a:gd name="connsiteY141" fmla="*/ 172329 h 606722"/>
                  <a:gd name="connsiteX142" fmla="*/ 515982 w 607639"/>
                  <a:gd name="connsiteY142" fmla="*/ 233565 h 606722"/>
                  <a:gd name="connsiteX143" fmla="*/ 485276 w 607639"/>
                  <a:gd name="connsiteY143" fmla="*/ 246274 h 606722"/>
                  <a:gd name="connsiteX144" fmla="*/ 454659 w 607639"/>
                  <a:gd name="connsiteY144" fmla="*/ 233565 h 606722"/>
                  <a:gd name="connsiteX145" fmla="*/ 362541 w 607639"/>
                  <a:gd name="connsiteY145" fmla="*/ 141578 h 606722"/>
                  <a:gd name="connsiteX146" fmla="*/ 362541 w 607639"/>
                  <a:gd name="connsiteY146" fmla="*/ 80343 h 606722"/>
                  <a:gd name="connsiteX147" fmla="*/ 393269 w 607639"/>
                  <a:gd name="connsiteY147" fmla="*/ 67634 h 606722"/>
                  <a:gd name="connsiteX148" fmla="*/ 269165 w 607639"/>
                  <a:gd name="connsiteY148" fmla="*/ 65257 h 606722"/>
                  <a:gd name="connsiteX149" fmla="*/ 273341 w 607639"/>
                  <a:gd name="connsiteY149" fmla="*/ 65257 h 606722"/>
                  <a:gd name="connsiteX150" fmla="*/ 275385 w 607639"/>
                  <a:gd name="connsiteY150" fmla="*/ 65879 h 606722"/>
                  <a:gd name="connsiteX151" fmla="*/ 277251 w 607639"/>
                  <a:gd name="connsiteY151" fmla="*/ 66855 h 606722"/>
                  <a:gd name="connsiteX152" fmla="*/ 278940 w 607639"/>
                  <a:gd name="connsiteY152" fmla="*/ 68187 h 606722"/>
                  <a:gd name="connsiteX153" fmla="*/ 280273 w 607639"/>
                  <a:gd name="connsiteY153" fmla="*/ 69874 h 606722"/>
                  <a:gd name="connsiteX154" fmla="*/ 281250 w 607639"/>
                  <a:gd name="connsiteY154" fmla="*/ 71739 h 606722"/>
                  <a:gd name="connsiteX155" fmla="*/ 281872 w 607639"/>
                  <a:gd name="connsiteY155" fmla="*/ 73781 h 606722"/>
                  <a:gd name="connsiteX156" fmla="*/ 282050 w 607639"/>
                  <a:gd name="connsiteY156" fmla="*/ 75823 h 606722"/>
                  <a:gd name="connsiteX157" fmla="*/ 281872 w 607639"/>
                  <a:gd name="connsiteY157" fmla="*/ 77954 h 606722"/>
                  <a:gd name="connsiteX158" fmla="*/ 281250 w 607639"/>
                  <a:gd name="connsiteY158" fmla="*/ 79996 h 606722"/>
                  <a:gd name="connsiteX159" fmla="*/ 280273 w 607639"/>
                  <a:gd name="connsiteY159" fmla="*/ 81860 h 606722"/>
                  <a:gd name="connsiteX160" fmla="*/ 278940 w 607639"/>
                  <a:gd name="connsiteY160" fmla="*/ 83547 h 606722"/>
                  <a:gd name="connsiteX161" fmla="*/ 277251 w 607639"/>
                  <a:gd name="connsiteY161" fmla="*/ 84879 h 606722"/>
                  <a:gd name="connsiteX162" fmla="*/ 275385 w 607639"/>
                  <a:gd name="connsiteY162" fmla="*/ 85856 h 606722"/>
                  <a:gd name="connsiteX163" fmla="*/ 273341 w 607639"/>
                  <a:gd name="connsiteY163" fmla="*/ 86477 h 606722"/>
                  <a:gd name="connsiteX164" fmla="*/ 271298 w 607639"/>
                  <a:gd name="connsiteY164" fmla="*/ 86655 h 606722"/>
                  <a:gd name="connsiteX165" fmla="*/ 269165 w 607639"/>
                  <a:gd name="connsiteY165" fmla="*/ 86477 h 606722"/>
                  <a:gd name="connsiteX166" fmla="*/ 267121 w 607639"/>
                  <a:gd name="connsiteY166" fmla="*/ 85856 h 606722"/>
                  <a:gd name="connsiteX167" fmla="*/ 265255 w 607639"/>
                  <a:gd name="connsiteY167" fmla="*/ 84879 h 606722"/>
                  <a:gd name="connsiteX168" fmla="*/ 263567 w 607639"/>
                  <a:gd name="connsiteY168" fmla="*/ 83547 h 606722"/>
                  <a:gd name="connsiteX169" fmla="*/ 262234 w 607639"/>
                  <a:gd name="connsiteY169" fmla="*/ 81860 h 606722"/>
                  <a:gd name="connsiteX170" fmla="*/ 261256 w 607639"/>
                  <a:gd name="connsiteY170" fmla="*/ 79996 h 606722"/>
                  <a:gd name="connsiteX171" fmla="*/ 260634 w 607639"/>
                  <a:gd name="connsiteY171" fmla="*/ 77954 h 606722"/>
                  <a:gd name="connsiteX172" fmla="*/ 260457 w 607639"/>
                  <a:gd name="connsiteY172" fmla="*/ 75823 h 606722"/>
                  <a:gd name="connsiteX173" fmla="*/ 260634 w 607639"/>
                  <a:gd name="connsiteY173" fmla="*/ 73781 h 606722"/>
                  <a:gd name="connsiteX174" fmla="*/ 261256 w 607639"/>
                  <a:gd name="connsiteY174" fmla="*/ 71739 h 606722"/>
                  <a:gd name="connsiteX175" fmla="*/ 262234 w 607639"/>
                  <a:gd name="connsiteY175" fmla="*/ 69874 h 606722"/>
                  <a:gd name="connsiteX176" fmla="*/ 263567 w 607639"/>
                  <a:gd name="connsiteY176" fmla="*/ 68187 h 606722"/>
                  <a:gd name="connsiteX177" fmla="*/ 265255 w 607639"/>
                  <a:gd name="connsiteY177" fmla="*/ 66855 h 606722"/>
                  <a:gd name="connsiteX178" fmla="*/ 267121 w 607639"/>
                  <a:gd name="connsiteY178" fmla="*/ 65879 h 606722"/>
                  <a:gd name="connsiteX179" fmla="*/ 269165 w 607639"/>
                  <a:gd name="connsiteY179" fmla="*/ 65257 h 606722"/>
                  <a:gd name="connsiteX180" fmla="*/ 303775 w 607639"/>
                  <a:gd name="connsiteY180" fmla="*/ 21684 h 606722"/>
                  <a:gd name="connsiteX181" fmla="*/ 21717 w 607639"/>
                  <a:gd name="connsiteY181" fmla="*/ 303316 h 606722"/>
                  <a:gd name="connsiteX182" fmla="*/ 303775 w 607639"/>
                  <a:gd name="connsiteY182" fmla="*/ 585038 h 606722"/>
                  <a:gd name="connsiteX183" fmla="*/ 585922 w 607639"/>
                  <a:gd name="connsiteY183" fmla="*/ 303316 h 606722"/>
                  <a:gd name="connsiteX184" fmla="*/ 303775 w 607639"/>
                  <a:gd name="connsiteY184" fmla="*/ 21684 h 606722"/>
                  <a:gd name="connsiteX185" fmla="*/ 303775 w 607639"/>
                  <a:gd name="connsiteY185" fmla="*/ 0 h 606722"/>
                  <a:gd name="connsiteX186" fmla="*/ 607639 w 607639"/>
                  <a:gd name="connsiteY186" fmla="*/ 303316 h 606722"/>
                  <a:gd name="connsiteX187" fmla="*/ 303775 w 607639"/>
                  <a:gd name="connsiteY187" fmla="*/ 606722 h 606722"/>
                  <a:gd name="connsiteX188" fmla="*/ 0 w 607639"/>
                  <a:gd name="connsiteY188" fmla="*/ 303316 h 606722"/>
                  <a:gd name="connsiteX189" fmla="*/ 303775 w 607639"/>
                  <a:gd name="connsiteY189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</a:cxnLst>
                <a:rect l="l" t="t" r="r" b="b"/>
                <a:pathLst>
                  <a:path w="607639" h="606722">
                    <a:moveTo>
                      <a:pt x="379783" y="498404"/>
                    </a:moveTo>
                    <a:cubicBezTo>
                      <a:pt x="382634" y="498404"/>
                      <a:pt x="385395" y="499559"/>
                      <a:pt x="387444" y="501514"/>
                    </a:cubicBezTo>
                    <a:cubicBezTo>
                      <a:pt x="389403" y="503558"/>
                      <a:pt x="390650" y="506313"/>
                      <a:pt x="390650" y="509245"/>
                    </a:cubicBezTo>
                    <a:cubicBezTo>
                      <a:pt x="390650" y="509956"/>
                      <a:pt x="390561" y="510578"/>
                      <a:pt x="390383" y="511289"/>
                    </a:cubicBezTo>
                    <a:cubicBezTo>
                      <a:pt x="390294" y="512000"/>
                      <a:pt x="390027" y="512711"/>
                      <a:pt x="389760" y="513333"/>
                    </a:cubicBezTo>
                    <a:cubicBezTo>
                      <a:pt x="389492" y="514044"/>
                      <a:pt x="389136" y="514666"/>
                      <a:pt x="388780" y="515199"/>
                    </a:cubicBezTo>
                    <a:cubicBezTo>
                      <a:pt x="388423" y="515821"/>
                      <a:pt x="387978" y="516354"/>
                      <a:pt x="387444" y="516887"/>
                    </a:cubicBezTo>
                    <a:cubicBezTo>
                      <a:pt x="386909" y="517331"/>
                      <a:pt x="386375" y="517865"/>
                      <a:pt x="385751" y="518220"/>
                    </a:cubicBezTo>
                    <a:cubicBezTo>
                      <a:pt x="385217" y="518575"/>
                      <a:pt x="384593" y="518931"/>
                      <a:pt x="383881" y="519198"/>
                    </a:cubicBezTo>
                    <a:cubicBezTo>
                      <a:pt x="383257" y="519464"/>
                      <a:pt x="382545" y="519731"/>
                      <a:pt x="381832" y="519820"/>
                    </a:cubicBezTo>
                    <a:cubicBezTo>
                      <a:pt x="381119" y="519997"/>
                      <a:pt x="380496" y="519997"/>
                      <a:pt x="379783" y="519997"/>
                    </a:cubicBezTo>
                    <a:cubicBezTo>
                      <a:pt x="376933" y="519997"/>
                      <a:pt x="374083" y="518842"/>
                      <a:pt x="372034" y="516887"/>
                    </a:cubicBezTo>
                    <a:cubicBezTo>
                      <a:pt x="371588" y="516354"/>
                      <a:pt x="371143" y="515821"/>
                      <a:pt x="370698" y="515199"/>
                    </a:cubicBezTo>
                    <a:cubicBezTo>
                      <a:pt x="370341" y="514666"/>
                      <a:pt x="369985" y="514044"/>
                      <a:pt x="369718" y="513333"/>
                    </a:cubicBezTo>
                    <a:cubicBezTo>
                      <a:pt x="369451" y="512711"/>
                      <a:pt x="369273" y="512000"/>
                      <a:pt x="369094" y="511289"/>
                    </a:cubicBezTo>
                    <a:cubicBezTo>
                      <a:pt x="369005" y="510578"/>
                      <a:pt x="368916" y="509956"/>
                      <a:pt x="368916" y="509245"/>
                    </a:cubicBezTo>
                    <a:cubicBezTo>
                      <a:pt x="368916" y="506313"/>
                      <a:pt x="370074" y="503558"/>
                      <a:pt x="372034" y="501514"/>
                    </a:cubicBezTo>
                    <a:cubicBezTo>
                      <a:pt x="374083" y="499559"/>
                      <a:pt x="376933" y="498404"/>
                      <a:pt x="379783" y="498404"/>
                    </a:cubicBezTo>
                    <a:close/>
                    <a:moveTo>
                      <a:pt x="214851" y="487755"/>
                    </a:moveTo>
                    <a:cubicBezTo>
                      <a:pt x="218414" y="487043"/>
                      <a:pt x="222155" y="488199"/>
                      <a:pt x="224649" y="490689"/>
                    </a:cubicBezTo>
                    <a:cubicBezTo>
                      <a:pt x="226698" y="492734"/>
                      <a:pt x="227856" y="495490"/>
                      <a:pt x="227856" y="498424"/>
                    </a:cubicBezTo>
                    <a:cubicBezTo>
                      <a:pt x="227856" y="499135"/>
                      <a:pt x="227767" y="499847"/>
                      <a:pt x="227678" y="500469"/>
                    </a:cubicBezTo>
                    <a:cubicBezTo>
                      <a:pt x="227499" y="501180"/>
                      <a:pt x="227321" y="501892"/>
                      <a:pt x="227054" y="502514"/>
                    </a:cubicBezTo>
                    <a:cubicBezTo>
                      <a:pt x="226787" y="503225"/>
                      <a:pt x="226431" y="503848"/>
                      <a:pt x="226074" y="504381"/>
                    </a:cubicBezTo>
                    <a:cubicBezTo>
                      <a:pt x="225629" y="505003"/>
                      <a:pt x="225184" y="505537"/>
                      <a:pt x="224649" y="506070"/>
                    </a:cubicBezTo>
                    <a:cubicBezTo>
                      <a:pt x="224204" y="506515"/>
                      <a:pt x="223580" y="507048"/>
                      <a:pt x="223046" y="507404"/>
                    </a:cubicBezTo>
                    <a:cubicBezTo>
                      <a:pt x="222422" y="507760"/>
                      <a:pt x="221799" y="508115"/>
                      <a:pt x="221175" y="508382"/>
                    </a:cubicBezTo>
                    <a:cubicBezTo>
                      <a:pt x="220463" y="508649"/>
                      <a:pt x="219839" y="508916"/>
                      <a:pt x="219127" y="509005"/>
                    </a:cubicBezTo>
                    <a:cubicBezTo>
                      <a:pt x="218414" y="509182"/>
                      <a:pt x="217701" y="509271"/>
                      <a:pt x="216989" y="509271"/>
                    </a:cubicBezTo>
                    <a:cubicBezTo>
                      <a:pt x="214138" y="509271"/>
                      <a:pt x="211377" y="508115"/>
                      <a:pt x="209328" y="506070"/>
                    </a:cubicBezTo>
                    <a:cubicBezTo>
                      <a:pt x="207280" y="504025"/>
                      <a:pt x="206122" y="501269"/>
                      <a:pt x="206122" y="498424"/>
                    </a:cubicBezTo>
                    <a:cubicBezTo>
                      <a:pt x="206122" y="497713"/>
                      <a:pt x="206211" y="497001"/>
                      <a:pt x="206389" y="496290"/>
                    </a:cubicBezTo>
                    <a:cubicBezTo>
                      <a:pt x="206478" y="495579"/>
                      <a:pt x="206745" y="494868"/>
                      <a:pt x="207012" y="494245"/>
                    </a:cubicBezTo>
                    <a:cubicBezTo>
                      <a:pt x="207280" y="493623"/>
                      <a:pt x="207547" y="492911"/>
                      <a:pt x="207992" y="492378"/>
                    </a:cubicBezTo>
                    <a:cubicBezTo>
                      <a:pt x="208349" y="491756"/>
                      <a:pt x="208794" y="491222"/>
                      <a:pt x="209328" y="490689"/>
                    </a:cubicBezTo>
                    <a:cubicBezTo>
                      <a:pt x="209863" y="490244"/>
                      <a:pt x="210397" y="489800"/>
                      <a:pt x="210932" y="489355"/>
                    </a:cubicBezTo>
                    <a:cubicBezTo>
                      <a:pt x="211555" y="488999"/>
                      <a:pt x="212179" y="488644"/>
                      <a:pt x="212802" y="488377"/>
                    </a:cubicBezTo>
                    <a:cubicBezTo>
                      <a:pt x="213515" y="488110"/>
                      <a:pt x="214227" y="487932"/>
                      <a:pt x="214851" y="487755"/>
                    </a:cubicBezTo>
                    <a:close/>
                    <a:moveTo>
                      <a:pt x="336258" y="400481"/>
                    </a:moveTo>
                    <a:cubicBezTo>
                      <a:pt x="324333" y="400481"/>
                      <a:pt x="314632" y="410168"/>
                      <a:pt x="314632" y="422078"/>
                    </a:cubicBezTo>
                    <a:cubicBezTo>
                      <a:pt x="314632" y="434076"/>
                      <a:pt x="324333" y="443764"/>
                      <a:pt x="336258" y="443764"/>
                    </a:cubicBezTo>
                    <a:lnTo>
                      <a:pt x="466636" y="443764"/>
                    </a:lnTo>
                    <a:cubicBezTo>
                      <a:pt x="478561" y="443764"/>
                      <a:pt x="488261" y="434076"/>
                      <a:pt x="488261" y="422078"/>
                    </a:cubicBezTo>
                    <a:cubicBezTo>
                      <a:pt x="488261" y="410168"/>
                      <a:pt x="478561" y="400481"/>
                      <a:pt x="466636" y="400481"/>
                    </a:cubicBezTo>
                    <a:close/>
                    <a:moveTo>
                      <a:pt x="336258" y="378795"/>
                    </a:moveTo>
                    <a:lnTo>
                      <a:pt x="466636" y="378795"/>
                    </a:lnTo>
                    <a:cubicBezTo>
                      <a:pt x="490486" y="378795"/>
                      <a:pt x="509976" y="398259"/>
                      <a:pt x="509976" y="422078"/>
                    </a:cubicBezTo>
                    <a:cubicBezTo>
                      <a:pt x="509976" y="445985"/>
                      <a:pt x="490486" y="465449"/>
                      <a:pt x="466636" y="465449"/>
                    </a:cubicBezTo>
                    <a:lnTo>
                      <a:pt x="336258" y="465449"/>
                    </a:lnTo>
                    <a:cubicBezTo>
                      <a:pt x="312407" y="465449"/>
                      <a:pt x="292917" y="445985"/>
                      <a:pt x="292917" y="422078"/>
                    </a:cubicBezTo>
                    <a:cubicBezTo>
                      <a:pt x="292917" y="398259"/>
                      <a:pt x="312407" y="378795"/>
                      <a:pt x="336258" y="378795"/>
                    </a:cubicBezTo>
                    <a:close/>
                    <a:moveTo>
                      <a:pt x="100259" y="316800"/>
                    </a:moveTo>
                    <a:cubicBezTo>
                      <a:pt x="94709" y="316800"/>
                      <a:pt x="89148" y="318911"/>
                      <a:pt x="84922" y="323133"/>
                    </a:cubicBezTo>
                    <a:cubicBezTo>
                      <a:pt x="76469" y="331576"/>
                      <a:pt x="76469" y="345351"/>
                      <a:pt x="84922" y="353706"/>
                    </a:cubicBezTo>
                    <a:lnTo>
                      <a:pt x="177014" y="445781"/>
                    </a:lnTo>
                    <a:cubicBezTo>
                      <a:pt x="185467" y="454225"/>
                      <a:pt x="199170" y="454136"/>
                      <a:pt x="207712" y="445693"/>
                    </a:cubicBezTo>
                    <a:cubicBezTo>
                      <a:pt x="216165" y="437249"/>
                      <a:pt x="216165" y="423563"/>
                      <a:pt x="207712" y="415119"/>
                    </a:cubicBezTo>
                    <a:lnTo>
                      <a:pt x="115530" y="323133"/>
                    </a:lnTo>
                    <a:cubicBezTo>
                      <a:pt x="111348" y="318911"/>
                      <a:pt x="105809" y="316800"/>
                      <a:pt x="100259" y="316800"/>
                    </a:cubicBezTo>
                    <a:close/>
                    <a:moveTo>
                      <a:pt x="100271" y="295137"/>
                    </a:moveTo>
                    <a:cubicBezTo>
                      <a:pt x="111371" y="295115"/>
                      <a:pt x="122471" y="299314"/>
                      <a:pt x="130924" y="307757"/>
                    </a:cubicBezTo>
                    <a:lnTo>
                      <a:pt x="223105" y="399833"/>
                    </a:lnTo>
                    <a:cubicBezTo>
                      <a:pt x="239922" y="416719"/>
                      <a:pt x="239922" y="444182"/>
                      <a:pt x="223016" y="461068"/>
                    </a:cubicBezTo>
                    <a:cubicBezTo>
                      <a:pt x="214563" y="469511"/>
                      <a:pt x="203441" y="473777"/>
                      <a:pt x="192318" y="473777"/>
                    </a:cubicBezTo>
                    <a:cubicBezTo>
                      <a:pt x="181196" y="473777"/>
                      <a:pt x="170163" y="469511"/>
                      <a:pt x="161710" y="461068"/>
                    </a:cubicBezTo>
                    <a:lnTo>
                      <a:pt x="69529" y="369081"/>
                    </a:lnTo>
                    <a:cubicBezTo>
                      <a:pt x="52712" y="352195"/>
                      <a:pt x="52712" y="324732"/>
                      <a:pt x="69618" y="307846"/>
                    </a:cubicBezTo>
                    <a:cubicBezTo>
                      <a:pt x="78071" y="299403"/>
                      <a:pt x="89171" y="295159"/>
                      <a:pt x="100271" y="295137"/>
                    </a:cubicBezTo>
                    <a:close/>
                    <a:moveTo>
                      <a:pt x="377645" y="249363"/>
                    </a:moveTo>
                    <a:cubicBezTo>
                      <a:pt x="379071" y="249096"/>
                      <a:pt x="380496" y="249096"/>
                      <a:pt x="381832" y="249363"/>
                    </a:cubicBezTo>
                    <a:cubicBezTo>
                      <a:pt x="382545" y="249541"/>
                      <a:pt x="383257" y="249719"/>
                      <a:pt x="383881" y="249986"/>
                    </a:cubicBezTo>
                    <a:cubicBezTo>
                      <a:pt x="384593" y="250253"/>
                      <a:pt x="385217" y="250609"/>
                      <a:pt x="385751" y="250965"/>
                    </a:cubicBezTo>
                    <a:cubicBezTo>
                      <a:pt x="386375" y="251410"/>
                      <a:pt x="386909" y="251855"/>
                      <a:pt x="387444" y="252389"/>
                    </a:cubicBezTo>
                    <a:cubicBezTo>
                      <a:pt x="387978" y="252834"/>
                      <a:pt x="388423" y="253368"/>
                      <a:pt x="388780" y="253991"/>
                    </a:cubicBezTo>
                    <a:cubicBezTo>
                      <a:pt x="389136" y="254614"/>
                      <a:pt x="389492" y="255237"/>
                      <a:pt x="389760" y="255860"/>
                    </a:cubicBezTo>
                    <a:cubicBezTo>
                      <a:pt x="390027" y="256483"/>
                      <a:pt x="390294" y="257195"/>
                      <a:pt x="390383" y="257907"/>
                    </a:cubicBezTo>
                    <a:cubicBezTo>
                      <a:pt x="390561" y="258619"/>
                      <a:pt x="390650" y="259331"/>
                      <a:pt x="390650" y="260043"/>
                    </a:cubicBezTo>
                    <a:cubicBezTo>
                      <a:pt x="390650" y="260755"/>
                      <a:pt x="390561" y="261467"/>
                      <a:pt x="390383" y="262179"/>
                    </a:cubicBezTo>
                    <a:cubicBezTo>
                      <a:pt x="390294" y="262802"/>
                      <a:pt x="390027" y="263514"/>
                      <a:pt x="389760" y="264137"/>
                    </a:cubicBezTo>
                    <a:cubicBezTo>
                      <a:pt x="389492" y="264849"/>
                      <a:pt x="389136" y="265472"/>
                      <a:pt x="388780" y="266006"/>
                    </a:cubicBezTo>
                    <a:cubicBezTo>
                      <a:pt x="388423" y="266629"/>
                      <a:pt x="387889" y="267163"/>
                      <a:pt x="387444" y="267697"/>
                    </a:cubicBezTo>
                    <a:cubicBezTo>
                      <a:pt x="386909" y="268231"/>
                      <a:pt x="386375" y="268676"/>
                      <a:pt x="385751" y="269032"/>
                    </a:cubicBezTo>
                    <a:cubicBezTo>
                      <a:pt x="385217" y="269477"/>
                      <a:pt x="384593" y="269744"/>
                      <a:pt x="383881" y="270011"/>
                    </a:cubicBezTo>
                    <a:cubicBezTo>
                      <a:pt x="383257" y="270278"/>
                      <a:pt x="382545" y="270545"/>
                      <a:pt x="381832" y="270634"/>
                    </a:cubicBezTo>
                    <a:cubicBezTo>
                      <a:pt x="381119" y="270812"/>
                      <a:pt x="380496" y="270901"/>
                      <a:pt x="379783" y="270901"/>
                    </a:cubicBezTo>
                    <a:cubicBezTo>
                      <a:pt x="379071" y="270901"/>
                      <a:pt x="378358" y="270812"/>
                      <a:pt x="377645" y="270634"/>
                    </a:cubicBezTo>
                    <a:cubicBezTo>
                      <a:pt x="376933" y="270545"/>
                      <a:pt x="376220" y="270278"/>
                      <a:pt x="375597" y="270011"/>
                    </a:cubicBezTo>
                    <a:cubicBezTo>
                      <a:pt x="374973" y="269744"/>
                      <a:pt x="374350" y="269477"/>
                      <a:pt x="373726" y="269032"/>
                    </a:cubicBezTo>
                    <a:cubicBezTo>
                      <a:pt x="373103" y="268676"/>
                      <a:pt x="372568" y="268231"/>
                      <a:pt x="372034" y="267697"/>
                    </a:cubicBezTo>
                    <a:cubicBezTo>
                      <a:pt x="371588" y="267163"/>
                      <a:pt x="371143" y="266629"/>
                      <a:pt x="370698" y="266006"/>
                    </a:cubicBezTo>
                    <a:cubicBezTo>
                      <a:pt x="370341" y="265472"/>
                      <a:pt x="369985" y="264849"/>
                      <a:pt x="369718" y="264137"/>
                    </a:cubicBezTo>
                    <a:cubicBezTo>
                      <a:pt x="369451" y="263514"/>
                      <a:pt x="369273" y="262802"/>
                      <a:pt x="369094" y="262179"/>
                    </a:cubicBezTo>
                    <a:cubicBezTo>
                      <a:pt x="369005" y="261467"/>
                      <a:pt x="368916" y="260755"/>
                      <a:pt x="368916" y="260043"/>
                    </a:cubicBezTo>
                    <a:cubicBezTo>
                      <a:pt x="368916" y="259331"/>
                      <a:pt x="369005" y="258619"/>
                      <a:pt x="369094" y="257907"/>
                    </a:cubicBezTo>
                    <a:cubicBezTo>
                      <a:pt x="369273" y="257195"/>
                      <a:pt x="369451" y="256483"/>
                      <a:pt x="369718" y="255860"/>
                    </a:cubicBezTo>
                    <a:cubicBezTo>
                      <a:pt x="369985" y="255237"/>
                      <a:pt x="370341" y="254614"/>
                      <a:pt x="370698" y="253991"/>
                    </a:cubicBezTo>
                    <a:cubicBezTo>
                      <a:pt x="371143" y="253368"/>
                      <a:pt x="371588" y="252834"/>
                      <a:pt x="372034" y="252389"/>
                    </a:cubicBezTo>
                    <a:cubicBezTo>
                      <a:pt x="372568" y="251855"/>
                      <a:pt x="373103" y="251410"/>
                      <a:pt x="373726" y="250965"/>
                    </a:cubicBezTo>
                    <a:cubicBezTo>
                      <a:pt x="374350" y="250609"/>
                      <a:pt x="374973" y="250253"/>
                      <a:pt x="375597" y="249986"/>
                    </a:cubicBezTo>
                    <a:cubicBezTo>
                      <a:pt x="376220" y="249719"/>
                      <a:pt x="376933" y="249541"/>
                      <a:pt x="377645" y="249363"/>
                    </a:cubicBezTo>
                    <a:close/>
                    <a:moveTo>
                      <a:pt x="322570" y="186470"/>
                    </a:moveTo>
                    <a:cubicBezTo>
                      <a:pt x="316785" y="186470"/>
                      <a:pt x="311355" y="188869"/>
                      <a:pt x="307261" y="192958"/>
                    </a:cubicBezTo>
                    <a:lnTo>
                      <a:pt x="215143" y="285131"/>
                    </a:lnTo>
                    <a:cubicBezTo>
                      <a:pt x="206688" y="293575"/>
                      <a:pt x="206688" y="307263"/>
                      <a:pt x="215143" y="315796"/>
                    </a:cubicBezTo>
                    <a:cubicBezTo>
                      <a:pt x="223598" y="324240"/>
                      <a:pt x="237393" y="324240"/>
                      <a:pt x="245760" y="315796"/>
                    </a:cubicBezTo>
                    <a:lnTo>
                      <a:pt x="337967" y="223801"/>
                    </a:lnTo>
                    <a:cubicBezTo>
                      <a:pt x="346422" y="215357"/>
                      <a:pt x="346333" y="201491"/>
                      <a:pt x="337878" y="192958"/>
                    </a:cubicBezTo>
                    <a:cubicBezTo>
                      <a:pt x="333784" y="188869"/>
                      <a:pt x="328355" y="186470"/>
                      <a:pt x="322570" y="186470"/>
                    </a:cubicBezTo>
                    <a:close/>
                    <a:moveTo>
                      <a:pt x="322614" y="165171"/>
                    </a:moveTo>
                    <a:cubicBezTo>
                      <a:pt x="333717" y="165182"/>
                      <a:pt x="344821" y="169404"/>
                      <a:pt x="353276" y="177848"/>
                    </a:cubicBezTo>
                    <a:cubicBezTo>
                      <a:pt x="370186" y="194736"/>
                      <a:pt x="370186" y="222201"/>
                      <a:pt x="353276" y="239089"/>
                    </a:cubicBezTo>
                    <a:lnTo>
                      <a:pt x="261157" y="331173"/>
                    </a:lnTo>
                    <a:cubicBezTo>
                      <a:pt x="252702" y="339528"/>
                      <a:pt x="241577" y="343795"/>
                      <a:pt x="230540" y="343795"/>
                    </a:cubicBezTo>
                    <a:cubicBezTo>
                      <a:pt x="219415" y="343795"/>
                      <a:pt x="208290" y="339528"/>
                      <a:pt x="199834" y="331084"/>
                    </a:cubicBezTo>
                    <a:cubicBezTo>
                      <a:pt x="182924" y="314196"/>
                      <a:pt x="182835" y="286731"/>
                      <a:pt x="199745" y="269843"/>
                    </a:cubicBezTo>
                    <a:lnTo>
                      <a:pt x="291952" y="177759"/>
                    </a:lnTo>
                    <a:cubicBezTo>
                      <a:pt x="300408" y="169359"/>
                      <a:pt x="311511" y="165160"/>
                      <a:pt x="322614" y="165171"/>
                    </a:cubicBezTo>
                    <a:close/>
                    <a:moveTo>
                      <a:pt x="149789" y="141066"/>
                    </a:moveTo>
                    <a:cubicBezTo>
                      <a:pt x="153263" y="140355"/>
                      <a:pt x="157093" y="141511"/>
                      <a:pt x="159587" y="144089"/>
                    </a:cubicBezTo>
                    <a:cubicBezTo>
                      <a:pt x="161636" y="146045"/>
                      <a:pt x="162794" y="148801"/>
                      <a:pt x="162794" y="151735"/>
                    </a:cubicBezTo>
                    <a:cubicBezTo>
                      <a:pt x="162794" y="154581"/>
                      <a:pt x="161636" y="157337"/>
                      <a:pt x="159587" y="159382"/>
                    </a:cubicBezTo>
                    <a:cubicBezTo>
                      <a:pt x="157538" y="161427"/>
                      <a:pt x="154777" y="162583"/>
                      <a:pt x="151927" y="162583"/>
                    </a:cubicBezTo>
                    <a:cubicBezTo>
                      <a:pt x="151214" y="162583"/>
                      <a:pt x="150502" y="162494"/>
                      <a:pt x="149789" y="162316"/>
                    </a:cubicBezTo>
                    <a:cubicBezTo>
                      <a:pt x="149076" y="162227"/>
                      <a:pt x="148364" y="161960"/>
                      <a:pt x="147740" y="161694"/>
                    </a:cubicBezTo>
                    <a:cubicBezTo>
                      <a:pt x="147117" y="161427"/>
                      <a:pt x="146493" y="161160"/>
                      <a:pt x="145870" y="160716"/>
                    </a:cubicBezTo>
                    <a:cubicBezTo>
                      <a:pt x="145246" y="160360"/>
                      <a:pt x="144712" y="159826"/>
                      <a:pt x="144177" y="159382"/>
                    </a:cubicBezTo>
                    <a:cubicBezTo>
                      <a:pt x="142218" y="157337"/>
                      <a:pt x="141060" y="154581"/>
                      <a:pt x="141060" y="151735"/>
                    </a:cubicBezTo>
                    <a:cubicBezTo>
                      <a:pt x="141060" y="148801"/>
                      <a:pt x="142218" y="146045"/>
                      <a:pt x="144177" y="144089"/>
                    </a:cubicBezTo>
                    <a:cubicBezTo>
                      <a:pt x="144712" y="143556"/>
                      <a:pt x="145246" y="143111"/>
                      <a:pt x="145870" y="142666"/>
                    </a:cubicBezTo>
                    <a:cubicBezTo>
                      <a:pt x="146493" y="142311"/>
                      <a:pt x="147117" y="141955"/>
                      <a:pt x="147740" y="141688"/>
                    </a:cubicBezTo>
                    <a:cubicBezTo>
                      <a:pt x="148364" y="141422"/>
                      <a:pt x="149076" y="141244"/>
                      <a:pt x="149789" y="141066"/>
                    </a:cubicBezTo>
                    <a:close/>
                    <a:moveTo>
                      <a:pt x="393247" y="89297"/>
                    </a:moveTo>
                    <a:cubicBezTo>
                      <a:pt x="387706" y="89297"/>
                      <a:pt x="382166" y="91408"/>
                      <a:pt x="377938" y="95630"/>
                    </a:cubicBezTo>
                    <a:cubicBezTo>
                      <a:pt x="369483" y="104073"/>
                      <a:pt x="369394" y="117848"/>
                      <a:pt x="377849" y="126203"/>
                    </a:cubicBezTo>
                    <a:lnTo>
                      <a:pt x="470056" y="218278"/>
                    </a:lnTo>
                    <a:cubicBezTo>
                      <a:pt x="478511" y="226721"/>
                      <a:pt x="492218" y="226632"/>
                      <a:pt x="500673" y="218189"/>
                    </a:cubicBezTo>
                    <a:cubicBezTo>
                      <a:pt x="509128" y="209746"/>
                      <a:pt x="509128" y="196059"/>
                      <a:pt x="500762" y="187616"/>
                    </a:cubicBezTo>
                    <a:lnTo>
                      <a:pt x="408555" y="95630"/>
                    </a:lnTo>
                    <a:cubicBezTo>
                      <a:pt x="404327" y="91408"/>
                      <a:pt x="398787" y="89297"/>
                      <a:pt x="393247" y="89297"/>
                    </a:cubicBezTo>
                    <a:close/>
                    <a:moveTo>
                      <a:pt x="393269" y="67634"/>
                    </a:moveTo>
                    <a:cubicBezTo>
                      <a:pt x="404372" y="67612"/>
                      <a:pt x="415453" y="71811"/>
                      <a:pt x="423864" y="80254"/>
                    </a:cubicBezTo>
                    <a:lnTo>
                      <a:pt x="516071" y="172329"/>
                    </a:lnTo>
                    <a:cubicBezTo>
                      <a:pt x="532981" y="189216"/>
                      <a:pt x="532892" y="216678"/>
                      <a:pt x="515982" y="233565"/>
                    </a:cubicBezTo>
                    <a:cubicBezTo>
                      <a:pt x="507526" y="242008"/>
                      <a:pt x="496401" y="246274"/>
                      <a:pt x="485276" y="246274"/>
                    </a:cubicBezTo>
                    <a:cubicBezTo>
                      <a:pt x="474239" y="246274"/>
                      <a:pt x="463114" y="242008"/>
                      <a:pt x="454659" y="233565"/>
                    </a:cubicBezTo>
                    <a:lnTo>
                      <a:pt x="362541" y="141578"/>
                    </a:lnTo>
                    <a:cubicBezTo>
                      <a:pt x="345630" y="124692"/>
                      <a:pt x="345630" y="97229"/>
                      <a:pt x="362541" y="80343"/>
                    </a:cubicBezTo>
                    <a:cubicBezTo>
                      <a:pt x="371041" y="71900"/>
                      <a:pt x="382166" y="67656"/>
                      <a:pt x="393269" y="67634"/>
                    </a:cubicBezTo>
                    <a:close/>
                    <a:moveTo>
                      <a:pt x="269165" y="65257"/>
                    </a:moveTo>
                    <a:cubicBezTo>
                      <a:pt x="270587" y="64991"/>
                      <a:pt x="272009" y="64991"/>
                      <a:pt x="273341" y="65257"/>
                    </a:cubicBezTo>
                    <a:cubicBezTo>
                      <a:pt x="274052" y="65346"/>
                      <a:pt x="274763" y="65612"/>
                      <a:pt x="275385" y="65879"/>
                    </a:cubicBezTo>
                    <a:cubicBezTo>
                      <a:pt x="276007" y="66145"/>
                      <a:pt x="276718" y="66500"/>
                      <a:pt x="277251" y="66855"/>
                    </a:cubicBezTo>
                    <a:cubicBezTo>
                      <a:pt x="277873" y="67210"/>
                      <a:pt x="278406" y="67743"/>
                      <a:pt x="278940" y="68187"/>
                    </a:cubicBezTo>
                    <a:cubicBezTo>
                      <a:pt x="279473" y="68720"/>
                      <a:pt x="279828" y="69253"/>
                      <a:pt x="280273" y="69874"/>
                    </a:cubicBezTo>
                    <a:cubicBezTo>
                      <a:pt x="280628" y="70407"/>
                      <a:pt x="280983" y="71028"/>
                      <a:pt x="281250" y="71739"/>
                    </a:cubicBezTo>
                    <a:cubicBezTo>
                      <a:pt x="281517" y="72360"/>
                      <a:pt x="281783" y="73070"/>
                      <a:pt x="281872" y="73781"/>
                    </a:cubicBezTo>
                    <a:cubicBezTo>
                      <a:pt x="282050" y="74402"/>
                      <a:pt x="282050" y="75112"/>
                      <a:pt x="282050" y="75823"/>
                    </a:cubicBezTo>
                    <a:cubicBezTo>
                      <a:pt x="282050" y="76533"/>
                      <a:pt x="282050" y="77243"/>
                      <a:pt x="281872" y="77954"/>
                    </a:cubicBezTo>
                    <a:cubicBezTo>
                      <a:pt x="281783" y="78664"/>
                      <a:pt x="281517" y="79285"/>
                      <a:pt x="281250" y="79996"/>
                    </a:cubicBezTo>
                    <a:cubicBezTo>
                      <a:pt x="280983" y="80617"/>
                      <a:pt x="280628" y="81239"/>
                      <a:pt x="280273" y="81860"/>
                    </a:cubicBezTo>
                    <a:cubicBezTo>
                      <a:pt x="279828" y="82482"/>
                      <a:pt x="279384" y="83014"/>
                      <a:pt x="278940" y="83547"/>
                    </a:cubicBezTo>
                    <a:cubicBezTo>
                      <a:pt x="278406" y="83991"/>
                      <a:pt x="277873" y="84435"/>
                      <a:pt x="277251" y="84879"/>
                    </a:cubicBezTo>
                    <a:cubicBezTo>
                      <a:pt x="276718" y="85234"/>
                      <a:pt x="276096" y="85589"/>
                      <a:pt x="275385" y="85856"/>
                    </a:cubicBezTo>
                    <a:cubicBezTo>
                      <a:pt x="274763" y="86122"/>
                      <a:pt x="274052" y="86300"/>
                      <a:pt x="273341" y="86477"/>
                    </a:cubicBezTo>
                    <a:cubicBezTo>
                      <a:pt x="272631" y="86566"/>
                      <a:pt x="271920" y="86655"/>
                      <a:pt x="271298" y="86655"/>
                    </a:cubicBezTo>
                    <a:cubicBezTo>
                      <a:pt x="270587" y="86655"/>
                      <a:pt x="269876" y="86566"/>
                      <a:pt x="269165" y="86477"/>
                    </a:cubicBezTo>
                    <a:cubicBezTo>
                      <a:pt x="268454" y="86300"/>
                      <a:pt x="267743" y="86122"/>
                      <a:pt x="267121" y="85856"/>
                    </a:cubicBezTo>
                    <a:cubicBezTo>
                      <a:pt x="266499" y="85589"/>
                      <a:pt x="265877" y="85234"/>
                      <a:pt x="265255" y="84879"/>
                    </a:cubicBezTo>
                    <a:cubicBezTo>
                      <a:pt x="264633" y="84435"/>
                      <a:pt x="264100" y="83991"/>
                      <a:pt x="263567" y="83547"/>
                    </a:cubicBezTo>
                    <a:cubicBezTo>
                      <a:pt x="263123" y="83014"/>
                      <a:pt x="262678" y="82482"/>
                      <a:pt x="262234" y="81860"/>
                    </a:cubicBezTo>
                    <a:cubicBezTo>
                      <a:pt x="261879" y="81239"/>
                      <a:pt x="261523" y="80617"/>
                      <a:pt x="261256" y="79996"/>
                    </a:cubicBezTo>
                    <a:cubicBezTo>
                      <a:pt x="260990" y="79285"/>
                      <a:pt x="260812" y="78664"/>
                      <a:pt x="260634" y="77954"/>
                    </a:cubicBezTo>
                    <a:cubicBezTo>
                      <a:pt x="260546" y="77243"/>
                      <a:pt x="260457" y="76533"/>
                      <a:pt x="260457" y="75823"/>
                    </a:cubicBezTo>
                    <a:cubicBezTo>
                      <a:pt x="260457" y="75112"/>
                      <a:pt x="260546" y="74402"/>
                      <a:pt x="260634" y="73781"/>
                    </a:cubicBezTo>
                    <a:cubicBezTo>
                      <a:pt x="260812" y="73070"/>
                      <a:pt x="260990" y="72360"/>
                      <a:pt x="261256" y="71739"/>
                    </a:cubicBezTo>
                    <a:cubicBezTo>
                      <a:pt x="261523" y="71028"/>
                      <a:pt x="261879" y="70407"/>
                      <a:pt x="262234" y="69874"/>
                    </a:cubicBezTo>
                    <a:cubicBezTo>
                      <a:pt x="262678" y="69253"/>
                      <a:pt x="263123" y="68720"/>
                      <a:pt x="263567" y="68187"/>
                    </a:cubicBezTo>
                    <a:cubicBezTo>
                      <a:pt x="264100" y="67743"/>
                      <a:pt x="264633" y="67210"/>
                      <a:pt x="265255" y="66855"/>
                    </a:cubicBezTo>
                    <a:cubicBezTo>
                      <a:pt x="265877" y="66500"/>
                      <a:pt x="266499" y="66145"/>
                      <a:pt x="267121" y="65879"/>
                    </a:cubicBezTo>
                    <a:cubicBezTo>
                      <a:pt x="267743" y="65612"/>
                      <a:pt x="268454" y="65346"/>
                      <a:pt x="269165" y="65257"/>
                    </a:cubicBezTo>
                    <a:close/>
                    <a:moveTo>
                      <a:pt x="303775" y="21684"/>
                    </a:moveTo>
                    <a:cubicBezTo>
                      <a:pt x="148283" y="21684"/>
                      <a:pt x="21717" y="148059"/>
                      <a:pt x="21717" y="303316"/>
                    </a:cubicBezTo>
                    <a:cubicBezTo>
                      <a:pt x="21717" y="458663"/>
                      <a:pt x="148283" y="585038"/>
                      <a:pt x="303775" y="585038"/>
                    </a:cubicBezTo>
                    <a:cubicBezTo>
                      <a:pt x="459356" y="585038"/>
                      <a:pt x="585922" y="458663"/>
                      <a:pt x="585922" y="303316"/>
                    </a:cubicBezTo>
                    <a:cubicBezTo>
                      <a:pt x="585922" y="148059"/>
                      <a:pt x="459356" y="21684"/>
                      <a:pt x="303775" y="21684"/>
                    </a:cubicBezTo>
                    <a:close/>
                    <a:moveTo>
                      <a:pt x="303775" y="0"/>
                    </a:moveTo>
                    <a:cubicBezTo>
                      <a:pt x="471283" y="0"/>
                      <a:pt x="607639" y="136061"/>
                      <a:pt x="607639" y="303316"/>
                    </a:cubicBezTo>
                    <a:cubicBezTo>
                      <a:pt x="607639" y="470572"/>
                      <a:pt x="471283" y="606722"/>
                      <a:pt x="303775" y="606722"/>
                    </a:cubicBezTo>
                    <a:cubicBezTo>
                      <a:pt x="136267" y="606722"/>
                      <a:pt x="0" y="470572"/>
                      <a:pt x="0" y="303316"/>
                    </a:cubicBezTo>
                    <a:cubicBezTo>
                      <a:pt x="0" y="136061"/>
                      <a:pt x="136267" y="0"/>
                      <a:pt x="30377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141" name="组合 140">
              <a:extLst>
                <a:ext uri="{FF2B5EF4-FFF2-40B4-BE49-F238E27FC236}">
                  <a16:creationId id="{27B71A66-8FFA-4182-41DF-B7D318BB31C2}"/>
                </a:ext>
              </a:extLst>
            </p:cNvPr>
            <p:cNvGrpSpPr/>
            <p:nvPr/>
          </p:nvGrpSpPr>
          <p:grpSpPr>
            <a:xfrm>
              <a:off x="9764491" y="1967696"/>
              <a:ext cx="1754409" cy="4166404"/>
              <a:chOff x="9764491" y="1967696"/>
              <a:chExt cx="1754409" cy="4166404"/>
            </a:xfrm>
          </p:grpSpPr>
          <p:sp>
            <p:nvSpPr>
              <p:cNvPr id="132" name="ComponentBackground6">
                <a:extLst>
                  <a:ext uri="{FF2B5EF4-FFF2-40B4-BE49-F238E27FC236}">
                    <a16:creationId id="{8A5091D8-086D-1E5C-4D60-3BB5F5F8DE0B}"/>
                  </a:ext>
                </a:extLst>
              </p:cNvPr>
              <p:cNvSpPr/>
              <p:nvPr/>
            </p:nvSpPr>
            <p:spPr>
              <a:xfrm>
                <a:off x="9764491" y="1967696"/>
                <a:ext cx="1754409" cy="4166404"/>
              </a:xfrm>
              <a:prstGeom prst="roundRect">
                <a:avLst>
                  <a:gd name="adj" fmla="val 7953"/>
                </a:avLst>
              </a:prstGeom>
              <a:solidFill>
                <a:schemeClr val="accent6">
                  <a:alpha val="10000"/>
                </a:schemeClr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600"/>
              </a:p>
            </p:txBody>
          </p:sp>
          <p:sp>
            <p:nvSpPr>
              <p:cNvPr id="133" name="Bullet6">
                <a:extLst>
                  <a:ext uri="{FF2B5EF4-FFF2-40B4-BE49-F238E27FC236}">
                    <a16:creationId id="{8E113F62-A6A7-2118-E47E-030B5C0341A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816210" y="2425701"/>
                <a:ext cx="1650971" cy="882650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t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国际交流合作</a:t>
                </a:r>
                <a:endParaRPr lang="en-US" dirty="0"/>
              </a:p>
            </p:txBody>
          </p:sp>
          <p:sp>
            <p:nvSpPr>
              <p:cNvPr id="134" name="Text6">
                <a:extLst>
                  <a:ext uri="{FF2B5EF4-FFF2-40B4-BE49-F238E27FC236}">
                    <a16:creationId id="{71254462-E92D-641A-E0BF-52DAB3A639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16210" y="3308349"/>
                <a:ext cx="1650971" cy="264477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开展国际校园足球交流，借鉴先进经验促进发展。</a:t>
                </a:r>
                <a:endParaRPr lang="en-US" dirty="0"/>
              </a:p>
            </p:txBody>
          </p:sp>
          <p:sp>
            <p:nvSpPr>
              <p:cNvPr id="58" name="Icon6">
                <a:extLst>
                  <a:ext uri="{FF2B5EF4-FFF2-40B4-BE49-F238E27FC236}">
                    <a16:creationId id="{31193F3E-772A-2302-9D8F-55E4E3AE7F1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874415" y="2079473"/>
                <a:ext cx="328404" cy="328404"/>
              </a:xfrm>
              <a:custGeom>
                <a:avLst/>
                <a:gdLst>
                  <a:gd name="T0" fmla="*/ 8329 w 13303"/>
                  <a:gd name="T1" fmla="*/ 10301 h 13303"/>
                  <a:gd name="T2" fmla="*/ 6784 w 13303"/>
                  <a:gd name="T3" fmla="*/ 8346 h 13303"/>
                  <a:gd name="T4" fmla="*/ 6650 w 13303"/>
                  <a:gd name="T5" fmla="*/ 7360 h 13303"/>
                  <a:gd name="T6" fmla="*/ 6650 w 13303"/>
                  <a:gd name="T7" fmla="*/ 7296 h 13303"/>
                  <a:gd name="T8" fmla="*/ 8081 w 13303"/>
                  <a:gd name="T9" fmla="*/ 6487 h 13303"/>
                  <a:gd name="T10" fmla="*/ 9140 w 13303"/>
                  <a:gd name="T11" fmla="*/ 7005 h 13303"/>
                  <a:gd name="T12" fmla="*/ 9219 w 13303"/>
                  <a:gd name="T13" fmla="*/ 7124 h 13303"/>
                  <a:gd name="T14" fmla="*/ 9862 w 13303"/>
                  <a:gd name="T15" fmla="*/ 7645 h 13303"/>
                  <a:gd name="T16" fmla="*/ 10304 w 13303"/>
                  <a:gd name="T17" fmla="*/ 7869 h 13303"/>
                  <a:gd name="T18" fmla="*/ 10764 w 13303"/>
                  <a:gd name="T19" fmla="*/ 9044 h 13303"/>
                  <a:gd name="T20" fmla="*/ 10764 w 13303"/>
                  <a:gd name="T21" fmla="*/ 9117 h 13303"/>
                  <a:gd name="T22" fmla="*/ 10246 w 13303"/>
                  <a:gd name="T23" fmla="*/ 10863 h 13303"/>
                  <a:gd name="T24" fmla="*/ 8343 w 13303"/>
                  <a:gd name="T25" fmla="*/ 11965 h 13303"/>
                  <a:gd name="T26" fmla="*/ 8343 w 13303"/>
                  <a:gd name="T27" fmla="*/ 10310 h 13303"/>
                  <a:gd name="T28" fmla="*/ 8329 w 13303"/>
                  <a:gd name="T29" fmla="*/ 10301 h 13303"/>
                  <a:gd name="T30" fmla="*/ 6400 w 13303"/>
                  <a:gd name="T31" fmla="*/ 512 h 13303"/>
                  <a:gd name="T32" fmla="*/ 8948 w 13303"/>
                  <a:gd name="T33" fmla="*/ 1094 h 13303"/>
                  <a:gd name="T34" fmla="*/ 7663 w 13303"/>
                  <a:gd name="T35" fmla="*/ 2127 h 13303"/>
                  <a:gd name="T36" fmla="*/ 7415 w 13303"/>
                  <a:gd name="T37" fmla="*/ 2484 h 13303"/>
                  <a:gd name="T38" fmla="*/ 6833 w 13303"/>
                  <a:gd name="T39" fmla="*/ 3046 h 13303"/>
                  <a:gd name="T40" fmla="*/ 6412 w 13303"/>
                  <a:gd name="T41" fmla="*/ 3046 h 13303"/>
                  <a:gd name="T42" fmla="*/ 5216 w 13303"/>
                  <a:gd name="T43" fmla="*/ 3488 h 13303"/>
                  <a:gd name="T44" fmla="*/ 5460 w 13303"/>
                  <a:gd name="T45" fmla="*/ 5137 h 13303"/>
                  <a:gd name="T46" fmla="*/ 5492 w 13303"/>
                  <a:gd name="T47" fmla="*/ 5495 h 13303"/>
                  <a:gd name="T48" fmla="*/ 5286 w 13303"/>
                  <a:gd name="T49" fmla="*/ 5818 h 13303"/>
                  <a:gd name="T50" fmla="*/ 4995 w 13303"/>
                  <a:gd name="T51" fmla="*/ 5527 h 13303"/>
                  <a:gd name="T52" fmla="*/ 4163 w 13303"/>
                  <a:gd name="T53" fmla="*/ 4867 h 13303"/>
                  <a:gd name="T54" fmla="*/ 3764 w 13303"/>
                  <a:gd name="T55" fmla="*/ 4774 h 13303"/>
                  <a:gd name="T56" fmla="*/ 2863 w 13303"/>
                  <a:gd name="T57" fmla="*/ 4393 h 13303"/>
                  <a:gd name="T58" fmla="*/ 2790 w 13303"/>
                  <a:gd name="T59" fmla="*/ 3811 h 13303"/>
                  <a:gd name="T60" fmla="*/ 2650 w 13303"/>
                  <a:gd name="T61" fmla="*/ 2886 h 13303"/>
                  <a:gd name="T62" fmla="*/ 2095 w 13303"/>
                  <a:gd name="T63" fmla="*/ 2391 h 13303"/>
                  <a:gd name="T64" fmla="*/ 6400 w 13303"/>
                  <a:gd name="T65" fmla="*/ 512 h 13303"/>
                  <a:gd name="T66" fmla="*/ 0 w 13303"/>
                  <a:gd name="T67" fmla="*/ 6400 h 13303"/>
                  <a:gd name="T68" fmla="*/ 3951 w 13303"/>
                  <a:gd name="T69" fmla="*/ 12313 h 13303"/>
                  <a:gd name="T70" fmla="*/ 10925 w 13303"/>
                  <a:gd name="T71" fmla="*/ 10925 h 13303"/>
                  <a:gd name="T72" fmla="*/ 12313 w 13303"/>
                  <a:gd name="T73" fmla="*/ 3951 h 13303"/>
                  <a:gd name="T74" fmla="*/ 6400 w 13303"/>
                  <a:gd name="T75" fmla="*/ 0 h 13303"/>
                  <a:gd name="T76" fmla="*/ 1875 w 13303"/>
                  <a:gd name="T77" fmla="*/ 1875 h 13303"/>
                  <a:gd name="T78" fmla="*/ 0 w 13303"/>
                  <a:gd name="T79" fmla="*/ 6400 h 13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3303" h="13303">
                    <a:moveTo>
                      <a:pt x="8329" y="10301"/>
                    </a:moveTo>
                    <a:cubicBezTo>
                      <a:pt x="8172" y="9917"/>
                      <a:pt x="7651" y="9260"/>
                      <a:pt x="6784" y="8346"/>
                    </a:cubicBezTo>
                    <a:cubicBezTo>
                      <a:pt x="6551" y="8102"/>
                      <a:pt x="6566" y="7916"/>
                      <a:pt x="6650" y="7360"/>
                    </a:cubicBezTo>
                    <a:lnTo>
                      <a:pt x="6650" y="7296"/>
                    </a:lnTo>
                    <a:cubicBezTo>
                      <a:pt x="6705" y="6915"/>
                      <a:pt x="6801" y="6691"/>
                      <a:pt x="8081" y="6487"/>
                    </a:cubicBezTo>
                    <a:cubicBezTo>
                      <a:pt x="8733" y="6385"/>
                      <a:pt x="8902" y="6644"/>
                      <a:pt x="9140" y="7005"/>
                    </a:cubicBezTo>
                    <a:lnTo>
                      <a:pt x="9219" y="7124"/>
                    </a:lnTo>
                    <a:cubicBezTo>
                      <a:pt x="9369" y="7365"/>
                      <a:pt x="9595" y="7549"/>
                      <a:pt x="9862" y="7645"/>
                    </a:cubicBezTo>
                    <a:cubicBezTo>
                      <a:pt x="9975" y="7697"/>
                      <a:pt x="10115" y="7761"/>
                      <a:pt x="10304" y="7869"/>
                    </a:cubicBezTo>
                    <a:cubicBezTo>
                      <a:pt x="10764" y="8122"/>
                      <a:pt x="10764" y="8410"/>
                      <a:pt x="10764" y="9044"/>
                    </a:cubicBezTo>
                    <a:lnTo>
                      <a:pt x="10764" y="9117"/>
                    </a:lnTo>
                    <a:cubicBezTo>
                      <a:pt x="10799" y="9741"/>
                      <a:pt x="10616" y="10359"/>
                      <a:pt x="10246" y="10863"/>
                    </a:cubicBezTo>
                    <a:cubicBezTo>
                      <a:pt x="9686" y="11346"/>
                      <a:pt x="9041" y="11720"/>
                      <a:pt x="8343" y="11965"/>
                    </a:cubicBezTo>
                    <a:cubicBezTo>
                      <a:pt x="8692" y="11311"/>
                      <a:pt x="8425" y="10534"/>
                      <a:pt x="8343" y="10310"/>
                    </a:cubicBezTo>
                    <a:lnTo>
                      <a:pt x="8329" y="10301"/>
                    </a:lnTo>
                    <a:close/>
                    <a:moveTo>
                      <a:pt x="6400" y="512"/>
                    </a:moveTo>
                    <a:cubicBezTo>
                      <a:pt x="7282" y="511"/>
                      <a:pt x="8154" y="710"/>
                      <a:pt x="8948" y="1094"/>
                    </a:cubicBezTo>
                    <a:cubicBezTo>
                      <a:pt x="8470" y="1371"/>
                      <a:pt x="8036" y="1719"/>
                      <a:pt x="7663" y="2127"/>
                    </a:cubicBezTo>
                    <a:cubicBezTo>
                      <a:pt x="7569" y="2255"/>
                      <a:pt x="7491" y="2374"/>
                      <a:pt x="7415" y="2484"/>
                    </a:cubicBezTo>
                    <a:cubicBezTo>
                      <a:pt x="7171" y="2854"/>
                      <a:pt x="7052" y="3020"/>
                      <a:pt x="6833" y="3046"/>
                    </a:cubicBezTo>
                    <a:cubicBezTo>
                      <a:pt x="6693" y="3058"/>
                      <a:pt x="6552" y="3058"/>
                      <a:pt x="6412" y="3046"/>
                    </a:cubicBezTo>
                    <a:cubicBezTo>
                      <a:pt x="5984" y="3017"/>
                      <a:pt x="5402" y="2982"/>
                      <a:pt x="5216" y="3488"/>
                    </a:cubicBezTo>
                    <a:cubicBezTo>
                      <a:pt x="5097" y="3811"/>
                      <a:pt x="5076" y="4684"/>
                      <a:pt x="5460" y="5137"/>
                    </a:cubicBezTo>
                    <a:cubicBezTo>
                      <a:pt x="5526" y="5245"/>
                      <a:pt x="5538" y="5378"/>
                      <a:pt x="5492" y="5495"/>
                    </a:cubicBezTo>
                    <a:cubicBezTo>
                      <a:pt x="5455" y="5620"/>
                      <a:pt x="5383" y="5732"/>
                      <a:pt x="5286" y="5818"/>
                    </a:cubicBezTo>
                    <a:cubicBezTo>
                      <a:pt x="5179" y="5732"/>
                      <a:pt x="5081" y="5635"/>
                      <a:pt x="4995" y="5527"/>
                    </a:cubicBezTo>
                    <a:cubicBezTo>
                      <a:pt x="4786" y="5232"/>
                      <a:pt x="4498" y="5003"/>
                      <a:pt x="4163" y="4867"/>
                    </a:cubicBezTo>
                    <a:cubicBezTo>
                      <a:pt x="4038" y="4832"/>
                      <a:pt x="3898" y="4803"/>
                      <a:pt x="3764" y="4774"/>
                    </a:cubicBezTo>
                    <a:cubicBezTo>
                      <a:pt x="3386" y="4695"/>
                      <a:pt x="2961" y="4605"/>
                      <a:pt x="2863" y="4393"/>
                    </a:cubicBezTo>
                    <a:cubicBezTo>
                      <a:pt x="2800" y="4206"/>
                      <a:pt x="2775" y="4008"/>
                      <a:pt x="2790" y="3811"/>
                    </a:cubicBezTo>
                    <a:cubicBezTo>
                      <a:pt x="2810" y="3496"/>
                      <a:pt x="2763" y="3181"/>
                      <a:pt x="2650" y="2886"/>
                    </a:cubicBezTo>
                    <a:cubicBezTo>
                      <a:pt x="2546" y="2648"/>
                      <a:pt x="2343" y="2467"/>
                      <a:pt x="2095" y="2391"/>
                    </a:cubicBezTo>
                    <a:cubicBezTo>
                      <a:pt x="3206" y="1193"/>
                      <a:pt x="4766" y="512"/>
                      <a:pt x="6400" y="512"/>
                    </a:cubicBezTo>
                    <a:close/>
                    <a:moveTo>
                      <a:pt x="0" y="6400"/>
                    </a:moveTo>
                    <a:cubicBezTo>
                      <a:pt x="0" y="8989"/>
                      <a:pt x="1559" y="11322"/>
                      <a:pt x="3951" y="12313"/>
                    </a:cubicBezTo>
                    <a:cubicBezTo>
                      <a:pt x="6342" y="13303"/>
                      <a:pt x="9095" y="12756"/>
                      <a:pt x="10925" y="10925"/>
                    </a:cubicBezTo>
                    <a:cubicBezTo>
                      <a:pt x="12756" y="9095"/>
                      <a:pt x="13303" y="6342"/>
                      <a:pt x="12313" y="3951"/>
                    </a:cubicBezTo>
                    <a:cubicBezTo>
                      <a:pt x="11322" y="1559"/>
                      <a:pt x="8989" y="0"/>
                      <a:pt x="6400" y="0"/>
                    </a:cubicBezTo>
                    <a:cubicBezTo>
                      <a:pt x="4703" y="0"/>
                      <a:pt x="3075" y="674"/>
                      <a:pt x="1875" y="1875"/>
                    </a:cubicBezTo>
                    <a:cubicBezTo>
                      <a:pt x="674" y="3075"/>
                      <a:pt x="0" y="4703"/>
                      <a:pt x="0" y="640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600"/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2.5 推动校园足球发展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3. 科技助力中国足球发展</a:t>
            </a:r>
            <a:endParaRPr lang="en-US" dirty="0"/>
          </a:p>
        </p:txBody>
      </p:sp>
      <p:sp>
        <p:nvSpPr>
          <p:cNvPr id="3" name="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应用现代科技手段促进中国足球进步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a16="http://schemas.microsoft.com/office/drawing/2014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3fc0b15c-df7c-4510-becb-3696adbc2ebc.source.5.zh-Hans.pptx">
            <a:extLst>
              <a:ext uri="{FF2B5EF4-FFF2-40B4-BE49-F238E27FC236}">
                <a16:creationId id="{D1AE3A72-54DF-FCB6-DD0F-3B5FB1428632}"/>
              </a:ext>
            </a:extLst>
          </p:cNvPr>
          <p:cNvGrpSpPr/>
          <p:nvPr/>
        </p:nvGrpSpPr>
        <p:grpSpPr>
          <a:xfrm>
            <a:off x="2" y="1028700"/>
            <a:ext cx="11518899" cy="5829301"/>
            <a:chOff x="2" y="1028700"/>
            <a:chExt cx="11518899" cy="5829301"/>
          </a:xfrm>
        </p:grpSpPr>
        <p:sp>
          <p:nvSpPr>
            <p:cNvPr id="53" name="任意多边形: 形状 52">
              <a:extLst>
                <a:ext uri="{FF2B5EF4-FFF2-40B4-BE49-F238E27FC236}">
                  <a16:creationId id="{0B75DFA3-234A-E1AC-C890-797E697FEE41}"/>
                </a:ext>
              </a:extLst>
            </p:cNvPr>
            <p:cNvSpPr/>
            <p:nvPr/>
          </p:nvSpPr>
          <p:spPr>
            <a:xfrm>
              <a:off x="2" y="4187373"/>
              <a:ext cx="2670628" cy="2670628"/>
            </a:xfrm>
            <a:custGeom>
              <a:avLst/>
              <a:gdLst>
                <a:gd name="connsiteX0" fmla="*/ 0 w 1130299"/>
                <a:gd name="connsiteY0" fmla="*/ 0 h 1130299"/>
                <a:gd name="connsiteX1" fmla="*/ 1130299 w 1130299"/>
                <a:gd name="connsiteY1" fmla="*/ 1130299 h 1130299"/>
                <a:gd name="connsiteX2" fmla="*/ 0 w 1130299"/>
                <a:gd name="connsiteY2" fmla="*/ 1130299 h 113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0299" h="1130299">
                  <a:moveTo>
                    <a:pt x="0" y="0"/>
                  </a:moveTo>
                  <a:cubicBezTo>
                    <a:pt x="624247" y="0"/>
                    <a:pt x="1130299" y="506052"/>
                    <a:pt x="1130299" y="1130299"/>
                  </a:cubicBezTo>
                  <a:lnTo>
                    <a:pt x="0" y="1130299"/>
                  </a:ln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Title">
              <a:extLst>
                <a:ext uri="{FF2B5EF4-FFF2-40B4-BE49-F238E27FC236}">
                  <a16:creationId id="{7F6AD2CF-FC09-7D83-A742-543F77D46E9E}"/>
                </a:ext>
              </a:extLst>
            </p:cNvPr>
            <p:cNvSpPr txBox="1"/>
            <p:nvPr/>
          </p:nvSpPr>
          <p:spPr>
            <a:xfrm>
              <a:off x="660401" y="1130299"/>
              <a:ext cx="2508682" cy="9490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>
                <a:buSzPct val="25000"/>
              </a:pPr>
              <a:r>
                <a:rPr lang="zh-CN" altLang="en-US" sz="2400" b="1" dirty="0">
                  <a:cs typeface="+mn-ea"/>
                  <a:sym typeface="+mn-lt"/>
                </a:rPr>
                <a:t>利用大数据优化球员训练效果</a:t>
              </a:r>
              <a:endParaRPr lang="en-US" dirty="0"/>
            </a:p>
          </p:txBody>
        </p:sp>
        <p:sp>
          <p:nvSpPr>
            <p:cNvPr id="55" name="PictureMisc1">
              <a:extLst>
                <a:ext uri="{FF2B5EF4-FFF2-40B4-BE49-F238E27FC236}">
                  <a16:creationId id="{85853148-E2F0-48B4-9888-1D1DBFB24A59}"/>
                </a:ext>
              </a:extLst>
            </p:cNvPr>
            <p:cNvSpPr/>
            <p:nvPr/>
          </p:nvSpPr>
          <p:spPr>
            <a:xfrm>
              <a:off x="1712686" y="1814100"/>
              <a:ext cx="2160000" cy="4320000"/>
            </a:xfrm>
            <a:custGeom>
              <a:avLst/>
              <a:gdLst>
                <a:gd name="connsiteX0" fmla="*/ 2160000 w 2160000"/>
                <a:gd name="connsiteY0" fmla="*/ 0 h 4320000"/>
                <a:gd name="connsiteX1" fmla="*/ 2160000 w 2160000"/>
                <a:gd name="connsiteY1" fmla="*/ 2160000 h 4320000"/>
                <a:gd name="connsiteX2" fmla="*/ 2160000 w 2160000"/>
                <a:gd name="connsiteY2" fmla="*/ 4320000 h 4320000"/>
                <a:gd name="connsiteX3" fmla="*/ 0 w 2160000"/>
                <a:gd name="connsiteY3" fmla="*/ 2160000 h 4320000"/>
                <a:gd name="connsiteX4" fmla="*/ 2160000 w 2160000"/>
                <a:gd name="connsiteY4" fmla="*/ 0 h 43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00" h="4320000">
                  <a:moveTo>
                    <a:pt x="2160000" y="0"/>
                  </a:moveTo>
                  <a:lnTo>
                    <a:pt x="2160000" y="2160000"/>
                  </a:lnTo>
                  <a:lnTo>
                    <a:pt x="2160000" y="4320000"/>
                  </a:lnTo>
                  <a:cubicBezTo>
                    <a:pt x="967065" y="4320000"/>
                    <a:pt x="0" y="3352935"/>
                    <a:pt x="0" y="2160000"/>
                  </a:cubicBezTo>
                  <a:cubicBezTo>
                    <a:pt x="0" y="967065"/>
                    <a:pt x="967065" y="0"/>
                    <a:pt x="2160000" y="0"/>
                  </a:cubicBezTo>
                  <a:close/>
                </a:path>
              </a:pathLst>
            </a:custGeom>
            <a:blipFill>
              <a:blip r:embed="rId4"/>
              <a:stretch>
                <a:fillRect l="-100000" t="0" r="-100000" b="0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8" name="组合 57">
              <a:extLst>
                <a:ext uri="{FF2B5EF4-FFF2-40B4-BE49-F238E27FC236}">
                  <a16:creationId id="{6AFD936F-388B-6779-6DF6-053CB89A4B15}"/>
                </a:ext>
              </a:extLst>
            </p:cNvPr>
            <p:cNvGrpSpPr>
              <a:grpSpLocks/>
            </p:cNvGrpSpPr>
            <p:nvPr/>
          </p:nvGrpSpPr>
          <p:grpSpPr>
            <a:xfrm>
              <a:off x="4221368" y="1130300"/>
              <a:ext cx="3534682" cy="1660145"/>
              <a:chOff x="797462" y="1782985"/>
              <a:chExt cx="3220935" cy="1590836"/>
            </a:xfrm>
          </p:grpSpPr>
          <p:sp>
            <p:nvSpPr>
              <p:cNvPr id="81" name="Bullet1">
                <a:extLst>
                  <a:ext uri="{FF2B5EF4-FFF2-40B4-BE49-F238E27FC236}">
                    <a16:creationId id="{F445659D-FE3B-0FAF-8011-A60023FDD83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7462" y="1782985"/>
                <a:ext cx="3220935" cy="5002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数据采集技术</a:t>
                </a:r>
                <a:endParaRPr lang="en-US" dirty="0"/>
              </a:p>
            </p:txBody>
          </p:sp>
          <p:sp>
            <p:nvSpPr>
              <p:cNvPr id="82" name="Text1">
                <a:extLst>
                  <a:ext uri="{FF2B5EF4-FFF2-40B4-BE49-F238E27FC236}">
                    <a16:creationId id="{6CCF6212-F6C4-4496-77C4-08698B437CF8}"/>
                  </a:ext>
                </a:extLst>
              </p:cNvPr>
              <p:cNvSpPr/>
              <p:nvPr/>
            </p:nvSpPr>
            <p:spPr>
              <a:xfrm>
                <a:off x="797463" y="2290496"/>
                <a:ext cx="3220934" cy="10833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介绍大数据在球员训练中的采集方式，包括可穿戴设备和视频分析。</a:t>
                </a:r>
                <a:endParaRPr lang="en-US" dirty="0"/>
              </a:p>
            </p:txBody>
          </p:sp>
        </p:grpSp>
        <p:grpSp>
          <p:nvGrpSpPr>
            <p:cNvPr id="59" name="组合 58">
              <a:extLst>
                <a:ext uri="{FF2B5EF4-FFF2-40B4-BE49-F238E27FC236}">
                  <a16:creationId id="{81E90771-28D2-C8E1-46CC-05B1E9B0B3B1}"/>
                </a:ext>
              </a:extLst>
            </p:cNvPr>
            <p:cNvGrpSpPr>
              <a:grpSpLocks/>
            </p:cNvGrpSpPr>
            <p:nvPr/>
          </p:nvGrpSpPr>
          <p:grpSpPr>
            <a:xfrm>
              <a:off x="4221368" y="2802129"/>
              <a:ext cx="3534682" cy="1660144"/>
              <a:chOff x="797462" y="1782986"/>
              <a:chExt cx="3220935" cy="1590835"/>
            </a:xfrm>
          </p:grpSpPr>
          <p:sp>
            <p:nvSpPr>
              <p:cNvPr id="79" name="Bullet2">
                <a:extLst>
                  <a:ext uri="{FF2B5EF4-FFF2-40B4-BE49-F238E27FC236}">
                    <a16:creationId id="{15F28BD2-2B1B-6426-3DCB-35109FC1C64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7462" y="1782986"/>
                <a:ext cx="3220935" cy="5002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数据处理方法</a:t>
                </a:r>
                <a:endParaRPr lang="en-US" dirty="0"/>
              </a:p>
            </p:txBody>
          </p:sp>
          <p:sp>
            <p:nvSpPr>
              <p:cNvPr id="80" name="Text2">
                <a:extLst>
                  <a:ext uri="{FF2B5EF4-FFF2-40B4-BE49-F238E27FC236}">
                    <a16:creationId id="{85772303-6A68-D989-9E61-FEB82182CF84}"/>
                  </a:ext>
                </a:extLst>
              </p:cNvPr>
              <p:cNvSpPr/>
              <p:nvPr/>
            </p:nvSpPr>
            <p:spPr>
              <a:xfrm>
                <a:off x="797463" y="2290496"/>
                <a:ext cx="3220934" cy="10833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探讨如何清洗和处理数据，以获得更精准的训练反馈。</a:t>
                </a:r>
                <a:endParaRPr lang="en-US" dirty="0"/>
              </a:p>
            </p:txBody>
          </p:sp>
        </p:grpSp>
        <p:grpSp>
          <p:nvGrpSpPr>
            <p:cNvPr id="60" name="组合 59">
              <a:extLst>
                <a:ext uri="{FF2B5EF4-FFF2-40B4-BE49-F238E27FC236}">
                  <a16:creationId id="{B7A750A0-5A55-3D6E-B87D-16104593D568}"/>
                </a:ext>
              </a:extLst>
            </p:cNvPr>
            <p:cNvGrpSpPr>
              <a:grpSpLocks/>
            </p:cNvGrpSpPr>
            <p:nvPr/>
          </p:nvGrpSpPr>
          <p:grpSpPr>
            <a:xfrm>
              <a:off x="4221367" y="4473956"/>
              <a:ext cx="7297534" cy="1660144"/>
              <a:chOff x="797461" y="1782986"/>
              <a:chExt cx="6649786" cy="1590835"/>
            </a:xfrm>
          </p:grpSpPr>
          <p:sp>
            <p:nvSpPr>
              <p:cNvPr id="77" name="Bullet3">
                <a:extLst>
                  <a:ext uri="{FF2B5EF4-FFF2-40B4-BE49-F238E27FC236}">
                    <a16:creationId id="{8520966E-681B-9EE8-1C0B-302A104E23D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7461" y="1782986"/>
                <a:ext cx="6649784" cy="5002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训练效果评估</a:t>
                </a:r>
                <a:endParaRPr lang="en-US" dirty="0"/>
              </a:p>
            </p:txBody>
          </p:sp>
          <p:sp>
            <p:nvSpPr>
              <p:cNvPr id="78" name="Text3">
                <a:extLst>
                  <a:ext uri="{FF2B5EF4-FFF2-40B4-BE49-F238E27FC236}">
                    <a16:creationId id="{A19AD934-0655-B427-C661-8869272A80D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7463" y="2290496"/>
                <a:ext cx="6649784" cy="10833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利用数据分析结果优化训练计划，提升球员整体表现。</a:t>
                </a:r>
                <a:endParaRPr lang="en-US" dirty="0"/>
              </a:p>
            </p:txBody>
          </p:sp>
        </p:grpSp>
        <p:grpSp>
          <p:nvGrpSpPr>
            <p:cNvPr id="61" name="组合 60">
              <a:extLst>
                <a:ext uri="{FF2B5EF4-FFF2-40B4-BE49-F238E27FC236}">
                  <a16:creationId id="{45898D0C-A4B3-D919-E2D8-D63E82C26894}"/>
                </a:ext>
              </a:extLst>
            </p:cNvPr>
            <p:cNvGrpSpPr>
              <a:grpSpLocks/>
            </p:cNvGrpSpPr>
            <p:nvPr/>
          </p:nvGrpSpPr>
          <p:grpSpPr>
            <a:xfrm>
              <a:off x="7984218" y="1130301"/>
              <a:ext cx="3534682" cy="1660144"/>
              <a:chOff x="797462" y="1782986"/>
              <a:chExt cx="3220935" cy="1590835"/>
            </a:xfrm>
          </p:grpSpPr>
          <p:sp>
            <p:nvSpPr>
              <p:cNvPr id="75" name="Bullet4">
                <a:extLst>
                  <a:ext uri="{FF2B5EF4-FFF2-40B4-BE49-F238E27FC236}">
                    <a16:creationId id="{F99C90B9-2D44-8C80-6375-6FDEED7F4F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7462" y="1782986"/>
                <a:ext cx="3220935" cy="5002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个性化训练方案</a:t>
                </a:r>
                <a:endParaRPr lang="en-US" dirty="0"/>
              </a:p>
            </p:txBody>
          </p:sp>
          <p:sp>
            <p:nvSpPr>
              <p:cNvPr id="76" name="Text4">
                <a:extLst>
                  <a:ext uri="{FF2B5EF4-FFF2-40B4-BE49-F238E27FC236}">
                    <a16:creationId id="{6A794514-F4AB-7273-C46E-9722449540B8}"/>
                  </a:ext>
                </a:extLst>
              </p:cNvPr>
              <p:cNvSpPr/>
              <p:nvPr/>
            </p:nvSpPr>
            <p:spPr>
              <a:xfrm>
                <a:off x="797463" y="2290496"/>
                <a:ext cx="3220934" cy="10833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根据数据分析制定针对性方案，满足球员个体需求。</a:t>
                </a:r>
                <a:endParaRPr lang="en-US" dirty="0"/>
              </a:p>
            </p:txBody>
          </p:sp>
        </p:grpSp>
        <p:grpSp>
          <p:nvGrpSpPr>
            <p:cNvPr id="62" name="组合 61">
              <a:extLst>
                <a:ext uri="{FF2B5EF4-FFF2-40B4-BE49-F238E27FC236}">
                  <a16:creationId id="{4AC84E93-40EB-17A4-8705-6453BF43A6D7}"/>
                </a:ext>
              </a:extLst>
            </p:cNvPr>
            <p:cNvGrpSpPr>
              <a:grpSpLocks/>
            </p:cNvGrpSpPr>
            <p:nvPr/>
          </p:nvGrpSpPr>
          <p:grpSpPr>
            <a:xfrm>
              <a:off x="7984218" y="2802129"/>
              <a:ext cx="3534682" cy="1660144"/>
              <a:chOff x="797462" y="1782986"/>
              <a:chExt cx="3220935" cy="1590835"/>
            </a:xfrm>
          </p:grpSpPr>
          <p:sp>
            <p:nvSpPr>
              <p:cNvPr id="73" name="Bullet5">
                <a:extLst>
                  <a:ext uri="{FF2B5EF4-FFF2-40B4-BE49-F238E27FC236}">
                    <a16:creationId id="{2CD129D8-45A8-DB1D-9CC0-D62D427E07F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7462" y="1782986"/>
                <a:ext cx="3220935" cy="5002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实战案例分享</a:t>
                </a:r>
                <a:endParaRPr lang="en-US" dirty="0"/>
              </a:p>
            </p:txBody>
          </p:sp>
          <p:sp>
            <p:nvSpPr>
              <p:cNvPr id="74" name="Text5">
                <a:extLst>
                  <a:ext uri="{FF2B5EF4-FFF2-40B4-BE49-F238E27FC236}">
                    <a16:creationId id="{4E703969-AA17-24E3-09C6-73768F095479}"/>
                  </a:ext>
                </a:extLst>
              </p:cNvPr>
              <p:cNvSpPr/>
              <p:nvPr/>
            </p:nvSpPr>
            <p:spPr>
              <a:xfrm>
                <a:off x="797463" y="2290496"/>
                <a:ext cx="3220934" cy="10833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展示成功应用数据分析提升训练效果的实际案例与经验。</a:t>
                </a:r>
                <a:endParaRPr lang="en-US" dirty="0"/>
              </a:p>
            </p:txBody>
          </p:sp>
        </p:grpSp>
        <p:sp>
          <p:nvSpPr>
            <p:cNvPr id="83" name="任意多边形: 形状 82">
              <a:extLst>
                <a:ext uri="{FF2B5EF4-FFF2-40B4-BE49-F238E27FC236}">
                  <a16:creationId id="{AEB0FDEF-A45E-39C3-C891-63FC2259081B}"/>
                </a:ext>
              </a:extLst>
            </p:cNvPr>
            <p:cNvSpPr/>
            <p:nvPr/>
          </p:nvSpPr>
          <p:spPr>
            <a:xfrm>
              <a:off x="407874" y="1028700"/>
              <a:ext cx="252526" cy="252526"/>
            </a:xfrm>
            <a:custGeom>
              <a:avLst/>
              <a:gdLst>
                <a:gd name="connsiteX0" fmla="*/ 203200 w 203200"/>
                <a:gd name="connsiteY0" fmla="*/ 0 h 203200"/>
                <a:gd name="connsiteX1" fmla="*/ 203200 w 203200"/>
                <a:gd name="connsiteY1" fmla="*/ 203200 h 203200"/>
                <a:gd name="connsiteX2" fmla="*/ 0 w 203200"/>
                <a:gd name="connsiteY2" fmla="*/ 203200 h 203200"/>
                <a:gd name="connsiteX3" fmla="*/ 203200 w 203200"/>
                <a:gd name="connsiteY3" fmla="*/ 0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00" h="203200">
                  <a:moveTo>
                    <a:pt x="203200" y="0"/>
                  </a:moveTo>
                  <a:lnTo>
                    <a:pt x="203200" y="203200"/>
                  </a:lnTo>
                  <a:lnTo>
                    <a:pt x="0" y="203200"/>
                  </a:ln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3.1 数据分析在训练中的应用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4523ae1-0aa0-4824-bad3-4519d13ee6d0.source.4.zh-Hans.pptx">
            <a:extLst>
              <a:ext uri="{FF2B5EF4-FFF2-40B4-BE49-F238E27FC236}">
                <a16:creationId id="{189A6E0B-1909-2DD5-B417-D9CA01E7CCDB}"/>
              </a:ext>
            </a:extLst>
          </p:cNvPr>
          <p:cNvGrpSpPr/>
          <p:nvPr/>
        </p:nvGrpSpPr>
        <p:grpSpPr>
          <a:xfrm>
            <a:off x="660400" y="1130300"/>
            <a:ext cx="10858500" cy="5105400"/>
            <a:chOff x="660400" y="1130300"/>
            <a:chExt cx="10858500" cy="5105400"/>
          </a:xfrm>
        </p:grpSpPr>
        <p:sp>
          <p:nvSpPr>
            <p:cNvPr id="40" name="Title">
              <a:extLst>
                <a:ext uri="{FF2B5EF4-FFF2-40B4-BE49-F238E27FC236}">
                  <a16:creationId id="{5CD37A29-80BA-D0FC-9EEA-17752E2D71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0400" y="1130300"/>
              <a:ext cx="10858500" cy="515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>
                <a:lnSpc>
                  <a:spcPct val="110000"/>
                </a:lnSpc>
                <a:buSzPct val="25000"/>
              </a:pPr>
              <a:r>
                <a:rPr lang="zh-CN" altLang="en-US" sz="2400" b="1" dirty="0">
                  <a:solidFill>
                    <a:schemeClr val="tx1"/>
                  </a:solidFill>
                  <a:cs typeface="+mn-ea"/>
                  <a:sym typeface="+mn-lt"/>
                </a:rPr>
                <a:t>引入VAR等技术减少误判影响比赛结果</a:t>
              </a:r>
              <a:endParaRPr lang="en-US" dirty="0"/>
            </a:p>
          </p:txBody>
        </p:sp>
        <p:grpSp>
          <p:nvGrpSpPr>
            <p:cNvPr id="627" name="组合 626">
              <a:extLst>
                <a:ext uri="{FF2B5EF4-FFF2-40B4-BE49-F238E27FC236}">
                  <a16:creationId id="{BD0135BE-B7F6-899F-0BC4-67364B28CD0A}"/>
                </a:ext>
              </a:extLst>
            </p:cNvPr>
            <p:cNvGrpSpPr/>
            <p:nvPr/>
          </p:nvGrpSpPr>
          <p:grpSpPr>
            <a:xfrm>
              <a:off x="660400" y="1747777"/>
              <a:ext cx="5338179" cy="2162312"/>
              <a:chOff x="660400" y="1882591"/>
              <a:chExt cx="2646890" cy="2007323"/>
            </a:xfrm>
          </p:grpSpPr>
          <p:grpSp>
            <p:nvGrpSpPr>
              <p:cNvPr id="568" name="组合 567">
                <a:extLst>
                  <a:ext uri="{FF2B5EF4-FFF2-40B4-BE49-F238E27FC236}">
                    <a16:creationId id="{5F8C4D92-C4E7-F837-C139-5FEB9AC9C425}"/>
                  </a:ext>
                </a:extLst>
              </p:cNvPr>
              <p:cNvGrpSpPr/>
              <p:nvPr/>
            </p:nvGrpSpPr>
            <p:grpSpPr>
              <a:xfrm>
                <a:off x="660400" y="1882591"/>
                <a:ext cx="2646890" cy="2007323"/>
                <a:chOff x="3397603" y="1726477"/>
                <a:chExt cx="2646890" cy="2007323"/>
              </a:xfrm>
            </p:grpSpPr>
            <p:sp>
              <p:nvSpPr>
                <p:cNvPr id="297" name="Shape1">
                  <a:extLst>
                    <a:ext uri="{FF2B5EF4-FFF2-40B4-BE49-F238E27FC236}">
                      <a16:creationId id="{60CFB4C5-010C-B072-896B-7DF3718485ED}"/>
                    </a:ext>
                  </a:extLst>
                </p:cNvPr>
                <p:cNvSpPr/>
                <p:nvPr/>
              </p:nvSpPr>
              <p:spPr>
                <a:xfrm>
                  <a:off x="3397603" y="1840071"/>
                  <a:ext cx="2646890" cy="1893729"/>
                </a:xfrm>
                <a:custGeom>
                  <a:avLst/>
                  <a:gdLst>
                    <a:gd name="connsiteX0" fmla="*/ 2483072 w 2491839"/>
                    <a:gd name="connsiteY0" fmla="*/ 1535517 h 1595583"/>
                    <a:gd name="connsiteX1" fmla="*/ 2471742 w 2491839"/>
                    <a:gd name="connsiteY1" fmla="*/ 56498 h 1595583"/>
                    <a:gd name="connsiteX2" fmla="*/ 2413227 w 2491839"/>
                    <a:gd name="connsiteY2" fmla="*/ 1 h 1595583"/>
                    <a:gd name="connsiteX3" fmla="*/ 74332 w 2491839"/>
                    <a:gd name="connsiteY3" fmla="*/ 10710 h 1595583"/>
                    <a:gd name="connsiteX4" fmla="*/ 16437 w 2491839"/>
                    <a:gd name="connsiteY4" fmla="*/ 66587 h 1595583"/>
                    <a:gd name="connsiteX5" fmla="*/ 26526 w 2491839"/>
                    <a:gd name="connsiteY5" fmla="*/ 1540794 h 1595583"/>
                    <a:gd name="connsiteX6" fmla="*/ 84731 w 2491839"/>
                    <a:gd name="connsiteY6" fmla="*/ 1595584 h 1595583"/>
                    <a:gd name="connsiteX7" fmla="*/ 2424868 w 2491839"/>
                    <a:gd name="connsiteY7" fmla="*/ 1591859 h 1595583"/>
                    <a:gd name="connsiteX8" fmla="*/ 2483072 w 2491839"/>
                    <a:gd name="connsiteY8" fmla="*/ 1535672 h 1595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491839" h="1595583">
                      <a:moveTo>
                        <a:pt x="2483072" y="1535517"/>
                      </a:moveTo>
                      <a:cubicBezTo>
                        <a:pt x="2500922" y="1005156"/>
                        <a:pt x="2488660" y="575373"/>
                        <a:pt x="2471742" y="56498"/>
                      </a:cubicBezTo>
                      <a:cubicBezTo>
                        <a:pt x="2470655" y="24990"/>
                        <a:pt x="2444735" y="-154"/>
                        <a:pt x="2413227" y="1"/>
                      </a:cubicBezTo>
                      <a:lnTo>
                        <a:pt x="74332" y="10710"/>
                      </a:lnTo>
                      <a:cubicBezTo>
                        <a:pt x="43134" y="10710"/>
                        <a:pt x="17679" y="35544"/>
                        <a:pt x="16437" y="66587"/>
                      </a:cubicBezTo>
                      <a:cubicBezTo>
                        <a:pt x="-7776" y="646615"/>
                        <a:pt x="-5913" y="1016797"/>
                        <a:pt x="26526" y="1540794"/>
                      </a:cubicBezTo>
                      <a:cubicBezTo>
                        <a:pt x="28389" y="1571526"/>
                        <a:pt x="53999" y="1595584"/>
                        <a:pt x="84731" y="1595584"/>
                      </a:cubicBezTo>
                      <a:lnTo>
                        <a:pt x="2424868" y="1591859"/>
                      </a:lnTo>
                      <a:cubicBezTo>
                        <a:pt x="2456221" y="1591859"/>
                        <a:pt x="2481986" y="1566870"/>
                        <a:pt x="2483072" y="153567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050" cap="flat" cmpd="sng">
                  <a:solidFill>
                    <a:schemeClr val="accent1">
                      <a:alpha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lnSpc>
                      <a:spcPct val="120000"/>
                    </a:lnSpc>
                  </a:pPr>
                  <a:endParaRPr lang="zh-CN" altLang="en-US"/>
                </a:p>
              </p:txBody>
            </p:sp>
            <p:sp>
              <p:nvSpPr>
                <p:cNvPr id="300" name="Shape2">
                  <a:extLst>
                    <a:ext uri="{FF2B5EF4-FFF2-40B4-BE49-F238E27FC236}">
                      <a16:creationId id="{9F01EC6E-26D2-2F57-B918-808E8C7D1886}"/>
                    </a:ext>
                  </a:extLst>
                </p:cNvPr>
                <p:cNvSpPr/>
                <p:nvPr/>
              </p:nvSpPr>
              <p:spPr>
                <a:xfrm>
                  <a:off x="4541652" y="1726477"/>
                  <a:ext cx="358791" cy="188713"/>
                </a:xfrm>
                <a:custGeom>
                  <a:avLst/>
                  <a:gdLst>
                    <a:gd name="connsiteX0" fmla="*/ 477671 w 508697"/>
                    <a:gd name="connsiteY0" fmla="*/ 119669 h 177658"/>
                    <a:gd name="connsiteX1" fmla="*/ 505920 w 508697"/>
                    <a:gd name="connsiteY1" fmla="*/ 95921 h 177658"/>
                    <a:gd name="connsiteX2" fmla="*/ 506230 w 508697"/>
                    <a:gd name="connsiteY2" fmla="*/ 84436 h 177658"/>
                    <a:gd name="connsiteX3" fmla="*/ 477516 w 508697"/>
                    <a:gd name="connsiteY3" fmla="*/ 57118 h 177658"/>
                    <a:gd name="connsiteX4" fmla="*/ 503902 w 508697"/>
                    <a:gd name="connsiteY4" fmla="*/ 29490 h 177658"/>
                    <a:gd name="connsiteX5" fmla="*/ 502816 w 508697"/>
                    <a:gd name="connsiteY5" fmla="*/ 17849 h 177658"/>
                    <a:gd name="connsiteX6" fmla="*/ 502816 w 508697"/>
                    <a:gd name="connsiteY6" fmla="*/ 17849 h 177658"/>
                    <a:gd name="connsiteX7" fmla="*/ 446784 w 508697"/>
                    <a:gd name="connsiteY7" fmla="*/ 0 h 177658"/>
                    <a:gd name="connsiteX8" fmla="*/ 55028 w 508697"/>
                    <a:gd name="connsiteY8" fmla="*/ 3570 h 177658"/>
                    <a:gd name="connsiteX9" fmla="*/ 10016 w 508697"/>
                    <a:gd name="connsiteY9" fmla="*/ 16297 h 177658"/>
                    <a:gd name="connsiteX10" fmla="*/ 7688 w 508697"/>
                    <a:gd name="connsiteY10" fmla="*/ 17694 h 177658"/>
                    <a:gd name="connsiteX11" fmla="*/ 5360 w 508697"/>
                    <a:gd name="connsiteY11" fmla="*/ 30111 h 177658"/>
                    <a:gd name="connsiteX12" fmla="*/ 31125 w 508697"/>
                    <a:gd name="connsiteY12" fmla="*/ 57118 h 177658"/>
                    <a:gd name="connsiteX13" fmla="*/ 2411 w 508697"/>
                    <a:gd name="connsiteY13" fmla="*/ 84436 h 177658"/>
                    <a:gd name="connsiteX14" fmla="*/ 2721 w 508697"/>
                    <a:gd name="connsiteY14" fmla="*/ 95921 h 177658"/>
                    <a:gd name="connsiteX15" fmla="*/ 30970 w 508697"/>
                    <a:gd name="connsiteY15" fmla="*/ 119669 h 177658"/>
                    <a:gd name="connsiteX16" fmla="*/ 6136 w 508697"/>
                    <a:gd name="connsiteY16" fmla="*/ 143261 h 177658"/>
                    <a:gd name="connsiteX17" fmla="*/ 7067 w 508697"/>
                    <a:gd name="connsiteY17" fmla="*/ 155212 h 177658"/>
                    <a:gd name="connsiteX18" fmla="*/ 8620 w 508697"/>
                    <a:gd name="connsiteY18" fmla="*/ 156299 h 177658"/>
                    <a:gd name="connsiteX19" fmla="*/ 56735 w 508697"/>
                    <a:gd name="connsiteY19" fmla="*/ 172907 h 177658"/>
                    <a:gd name="connsiteX20" fmla="*/ 449578 w 508697"/>
                    <a:gd name="connsiteY20" fmla="*/ 172751 h 177658"/>
                    <a:gd name="connsiteX21" fmla="*/ 500488 w 508697"/>
                    <a:gd name="connsiteY21" fmla="*/ 155833 h 177658"/>
                    <a:gd name="connsiteX22" fmla="*/ 501108 w 508697"/>
                    <a:gd name="connsiteY22" fmla="*/ 155523 h 177658"/>
                    <a:gd name="connsiteX23" fmla="*/ 502195 w 508697"/>
                    <a:gd name="connsiteY23" fmla="*/ 143416 h 177658"/>
                    <a:gd name="connsiteX24" fmla="*/ 477361 w 508697"/>
                    <a:gd name="connsiteY24" fmla="*/ 119824 h 177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508697" h="177658">
                      <a:moveTo>
                        <a:pt x="477671" y="119669"/>
                      </a:moveTo>
                      <a:lnTo>
                        <a:pt x="505920" y="95921"/>
                      </a:lnTo>
                      <a:cubicBezTo>
                        <a:pt x="509490" y="92972"/>
                        <a:pt x="509645" y="87540"/>
                        <a:pt x="506230" y="84436"/>
                      </a:cubicBezTo>
                      <a:lnTo>
                        <a:pt x="477516" y="57118"/>
                      </a:lnTo>
                      <a:lnTo>
                        <a:pt x="503902" y="29490"/>
                      </a:lnTo>
                      <a:cubicBezTo>
                        <a:pt x="507162" y="26076"/>
                        <a:pt x="506696" y="20488"/>
                        <a:pt x="502816" y="17849"/>
                      </a:cubicBezTo>
                      <a:lnTo>
                        <a:pt x="502816" y="17849"/>
                      </a:lnTo>
                      <a:cubicBezTo>
                        <a:pt x="486363" y="6053"/>
                        <a:pt x="466806" y="0"/>
                        <a:pt x="446784" y="0"/>
                      </a:cubicBezTo>
                      <a:cubicBezTo>
                        <a:pt x="283966" y="310"/>
                        <a:pt x="181061" y="-466"/>
                        <a:pt x="55028" y="3570"/>
                      </a:cubicBezTo>
                      <a:cubicBezTo>
                        <a:pt x="39196" y="4036"/>
                        <a:pt x="23830" y="8381"/>
                        <a:pt x="10016" y="16297"/>
                      </a:cubicBezTo>
                      <a:lnTo>
                        <a:pt x="7688" y="17694"/>
                      </a:lnTo>
                      <a:cubicBezTo>
                        <a:pt x="2721" y="20488"/>
                        <a:pt x="1945" y="26386"/>
                        <a:pt x="5360" y="30111"/>
                      </a:cubicBezTo>
                      <a:lnTo>
                        <a:pt x="31125" y="57118"/>
                      </a:lnTo>
                      <a:lnTo>
                        <a:pt x="2411" y="84436"/>
                      </a:lnTo>
                      <a:cubicBezTo>
                        <a:pt x="-1004" y="87695"/>
                        <a:pt x="-693" y="92972"/>
                        <a:pt x="2721" y="95921"/>
                      </a:cubicBezTo>
                      <a:lnTo>
                        <a:pt x="30970" y="119669"/>
                      </a:lnTo>
                      <a:lnTo>
                        <a:pt x="6136" y="143261"/>
                      </a:lnTo>
                      <a:cubicBezTo>
                        <a:pt x="2566" y="146676"/>
                        <a:pt x="3032" y="152574"/>
                        <a:pt x="7067" y="155212"/>
                      </a:cubicBezTo>
                      <a:lnTo>
                        <a:pt x="8620" y="156299"/>
                      </a:lnTo>
                      <a:cubicBezTo>
                        <a:pt x="22899" y="166077"/>
                        <a:pt x="39507" y="171820"/>
                        <a:pt x="56735" y="172907"/>
                      </a:cubicBezTo>
                      <a:cubicBezTo>
                        <a:pt x="180284" y="180512"/>
                        <a:pt x="314854" y="177873"/>
                        <a:pt x="449578" y="172751"/>
                      </a:cubicBezTo>
                      <a:cubicBezTo>
                        <a:pt x="467893" y="171975"/>
                        <a:pt x="485432" y="166077"/>
                        <a:pt x="500488" y="155833"/>
                      </a:cubicBezTo>
                      <a:lnTo>
                        <a:pt x="501108" y="155523"/>
                      </a:lnTo>
                      <a:cubicBezTo>
                        <a:pt x="505299" y="152574"/>
                        <a:pt x="505765" y="146831"/>
                        <a:pt x="502195" y="143416"/>
                      </a:cubicBezTo>
                      <a:lnTo>
                        <a:pt x="477361" y="11982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55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lnSpc>
                      <a:spcPct val="120000"/>
                    </a:lnSpc>
                  </a:pPr>
                  <a:endParaRPr lang="zh-CN" altLang="en-US"/>
                </a:p>
              </p:txBody>
            </p:sp>
          </p:grpSp>
          <p:sp>
            <p:nvSpPr>
              <p:cNvPr id="611" name="Bullet1">
                <a:extLst>
                  <a:ext uri="{FF2B5EF4-FFF2-40B4-BE49-F238E27FC236}">
                    <a16:creationId id="{45ECA920-471A-C91A-A1FD-305A8B5DEE24}"/>
                  </a:ext>
                </a:extLst>
              </p:cNvPr>
              <p:cNvSpPr>
                <a:spLocks/>
              </p:cNvSpPr>
              <p:nvPr/>
            </p:nvSpPr>
            <p:spPr>
              <a:xfrm flipH="1">
                <a:off x="755404" y="2151212"/>
                <a:ext cx="2467297" cy="536670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:r>
                  <a:rPr lang="zh-CN" altLang="en-US" b="1" dirty="0">
                    <a:solidFill>
                      <a:srgbClr val="000000"/>
                    </a:solidFill>
                  </a:rPr>
                  <a:t>VAR技术原理</a:t>
                </a:r>
                <a:endParaRPr lang="en-US" dirty="0"/>
              </a:p>
            </p:txBody>
          </p:sp>
          <p:sp>
            <p:nvSpPr>
              <p:cNvPr id="612" name="Text1">
                <a:extLst>
                  <a:ext uri="{FF2B5EF4-FFF2-40B4-BE49-F238E27FC236}">
                    <a16:creationId id="{73514F27-7969-2D37-FF84-050F4CFB53DD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755400" y="2687882"/>
                <a:ext cx="2467302" cy="106131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000000"/>
                    </a:solidFill>
                  </a:rPr>
                  <a:t>介绍VAR视频助理裁判的工作机制及在比赛中的应用流程。</a:t>
                </a:r>
                <a:endParaRPr lang="en-US" dirty="0"/>
              </a:p>
            </p:txBody>
          </p:sp>
        </p:grpSp>
        <p:grpSp>
          <p:nvGrpSpPr>
            <p:cNvPr id="628" name="组合 627">
              <a:extLst>
                <a:ext uri="{FF2B5EF4-FFF2-40B4-BE49-F238E27FC236}">
                  <a16:creationId id="{C8AFEB54-FDAB-9D74-D381-3F5CAD474F70}"/>
                </a:ext>
              </a:extLst>
            </p:cNvPr>
            <p:cNvGrpSpPr/>
            <p:nvPr/>
          </p:nvGrpSpPr>
          <p:grpSpPr>
            <a:xfrm>
              <a:off x="6180721" y="1747777"/>
              <a:ext cx="5338179" cy="2162312"/>
              <a:chOff x="3397603" y="1882591"/>
              <a:chExt cx="2646890" cy="2007323"/>
            </a:xfrm>
          </p:grpSpPr>
          <p:grpSp>
            <p:nvGrpSpPr>
              <p:cNvPr id="569" name="组合 568">
                <a:extLst>
                  <a:ext uri="{FF2B5EF4-FFF2-40B4-BE49-F238E27FC236}">
                    <a16:creationId id="{1B7B21AC-7155-2FA8-1643-AF52717DAF7B}"/>
                  </a:ext>
                </a:extLst>
              </p:cNvPr>
              <p:cNvGrpSpPr/>
              <p:nvPr/>
            </p:nvGrpSpPr>
            <p:grpSpPr>
              <a:xfrm>
                <a:off x="3397603" y="1882591"/>
                <a:ext cx="2646890" cy="2007323"/>
                <a:chOff x="3397603" y="1726477"/>
                <a:chExt cx="2646890" cy="2007323"/>
              </a:xfrm>
            </p:grpSpPr>
            <p:sp>
              <p:nvSpPr>
                <p:cNvPr id="571" name="Shape3">
                  <a:extLst>
                    <a:ext uri="{FF2B5EF4-FFF2-40B4-BE49-F238E27FC236}">
                      <a16:creationId id="{44559582-A7F8-EFFA-22B8-E694CA023920}"/>
                    </a:ext>
                  </a:extLst>
                </p:cNvPr>
                <p:cNvSpPr/>
                <p:nvPr/>
              </p:nvSpPr>
              <p:spPr>
                <a:xfrm>
                  <a:off x="3397603" y="1840071"/>
                  <a:ext cx="2646890" cy="1893729"/>
                </a:xfrm>
                <a:custGeom>
                  <a:avLst/>
                  <a:gdLst>
                    <a:gd name="connsiteX0" fmla="*/ 2483072 w 2491839"/>
                    <a:gd name="connsiteY0" fmla="*/ 1535517 h 1595583"/>
                    <a:gd name="connsiteX1" fmla="*/ 2471742 w 2491839"/>
                    <a:gd name="connsiteY1" fmla="*/ 56498 h 1595583"/>
                    <a:gd name="connsiteX2" fmla="*/ 2413227 w 2491839"/>
                    <a:gd name="connsiteY2" fmla="*/ 1 h 1595583"/>
                    <a:gd name="connsiteX3" fmla="*/ 74332 w 2491839"/>
                    <a:gd name="connsiteY3" fmla="*/ 10710 h 1595583"/>
                    <a:gd name="connsiteX4" fmla="*/ 16437 w 2491839"/>
                    <a:gd name="connsiteY4" fmla="*/ 66587 h 1595583"/>
                    <a:gd name="connsiteX5" fmla="*/ 26526 w 2491839"/>
                    <a:gd name="connsiteY5" fmla="*/ 1540794 h 1595583"/>
                    <a:gd name="connsiteX6" fmla="*/ 84731 w 2491839"/>
                    <a:gd name="connsiteY6" fmla="*/ 1595584 h 1595583"/>
                    <a:gd name="connsiteX7" fmla="*/ 2424868 w 2491839"/>
                    <a:gd name="connsiteY7" fmla="*/ 1591859 h 1595583"/>
                    <a:gd name="connsiteX8" fmla="*/ 2483072 w 2491839"/>
                    <a:gd name="connsiteY8" fmla="*/ 1535672 h 1595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491839" h="1595583">
                      <a:moveTo>
                        <a:pt x="2483072" y="1535517"/>
                      </a:moveTo>
                      <a:cubicBezTo>
                        <a:pt x="2500922" y="1005156"/>
                        <a:pt x="2488660" y="575373"/>
                        <a:pt x="2471742" y="56498"/>
                      </a:cubicBezTo>
                      <a:cubicBezTo>
                        <a:pt x="2470655" y="24990"/>
                        <a:pt x="2444735" y="-154"/>
                        <a:pt x="2413227" y="1"/>
                      </a:cubicBezTo>
                      <a:lnTo>
                        <a:pt x="74332" y="10710"/>
                      </a:lnTo>
                      <a:cubicBezTo>
                        <a:pt x="43134" y="10710"/>
                        <a:pt x="17679" y="35544"/>
                        <a:pt x="16437" y="66587"/>
                      </a:cubicBezTo>
                      <a:cubicBezTo>
                        <a:pt x="-7776" y="646615"/>
                        <a:pt x="-5913" y="1016797"/>
                        <a:pt x="26526" y="1540794"/>
                      </a:cubicBezTo>
                      <a:cubicBezTo>
                        <a:pt x="28389" y="1571526"/>
                        <a:pt x="53999" y="1595584"/>
                        <a:pt x="84731" y="1595584"/>
                      </a:cubicBezTo>
                      <a:lnTo>
                        <a:pt x="2424868" y="1591859"/>
                      </a:lnTo>
                      <a:cubicBezTo>
                        <a:pt x="2456221" y="1591859"/>
                        <a:pt x="2481986" y="1566870"/>
                        <a:pt x="2483072" y="153567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050" cap="flat" cmpd="sng">
                  <a:solidFill>
                    <a:schemeClr val="accent2">
                      <a:alpha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lnSpc>
                      <a:spcPct val="120000"/>
                    </a:lnSpc>
                  </a:pPr>
                  <a:endParaRPr lang="zh-CN" altLang="en-US"/>
                </a:p>
              </p:txBody>
            </p:sp>
            <p:sp>
              <p:nvSpPr>
                <p:cNvPr id="574" name="Shape4">
                  <a:extLst>
                    <a:ext uri="{FF2B5EF4-FFF2-40B4-BE49-F238E27FC236}">
                      <a16:creationId id="{25A4CC64-66DC-F9A3-C2B6-15718A704012}"/>
                    </a:ext>
                  </a:extLst>
                </p:cNvPr>
                <p:cNvSpPr/>
                <p:nvPr/>
              </p:nvSpPr>
              <p:spPr>
                <a:xfrm>
                  <a:off x="4541652" y="1726477"/>
                  <a:ext cx="358791" cy="188713"/>
                </a:xfrm>
                <a:custGeom>
                  <a:avLst/>
                  <a:gdLst>
                    <a:gd name="connsiteX0" fmla="*/ 477671 w 508697"/>
                    <a:gd name="connsiteY0" fmla="*/ 119669 h 177658"/>
                    <a:gd name="connsiteX1" fmla="*/ 505920 w 508697"/>
                    <a:gd name="connsiteY1" fmla="*/ 95921 h 177658"/>
                    <a:gd name="connsiteX2" fmla="*/ 506230 w 508697"/>
                    <a:gd name="connsiteY2" fmla="*/ 84436 h 177658"/>
                    <a:gd name="connsiteX3" fmla="*/ 477516 w 508697"/>
                    <a:gd name="connsiteY3" fmla="*/ 57118 h 177658"/>
                    <a:gd name="connsiteX4" fmla="*/ 503902 w 508697"/>
                    <a:gd name="connsiteY4" fmla="*/ 29490 h 177658"/>
                    <a:gd name="connsiteX5" fmla="*/ 502816 w 508697"/>
                    <a:gd name="connsiteY5" fmla="*/ 17849 h 177658"/>
                    <a:gd name="connsiteX6" fmla="*/ 502816 w 508697"/>
                    <a:gd name="connsiteY6" fmla="*/ 17849 h 177658"/>
                    <a:gd name="connsiteX7" fmla="*/ 446784 w 508697"/>
                    <a:gd name="connsiteY7" fmla="*/ 0 h 177658"/>
                    <a:gd name="connsiteX8" fmla="*/ 55028 w 508697"/>
                    <a:gd name="connsiteY8" fmla="*/ 3570 h 177658"/>
                    <a:gd name="connsiteX9" fmla="*/ 10016 w 508697"/>
                    <a:gd name="connsiteY9" fmla="*/ 16297 h 177658"/>
                    <a:gd name="connsiteX10" fmla="*/ 7688 w 508697"/>
                    <a:gd name="connsiteY10" fmla="*/ 17694 h 177658"/>
                    <a:gd name="connsiteX11" fmla="*/ 5360 w 508697"/>
                    <a:gd name="connsiteY11" fmla="*/ 30111 h 177658"/>
                    <a:gd name="connsiteX12" fmla="*/ 31125 w 508697"/>
                    <a:gd name="connsiteY12" fmla="*/ 57118 h 177658"/>
                    <a:gd name="connsiteX13" fmla="*/ 2411 w 508697"/>
                    <a:gd name="connsiteY13" fmla="*/ 84436 h 177658"/>
                    <a:gd name="connsiteX14" fmla="*/ 2721 w 508697"/>
                    <a:gd name="connsiteY14" fmla="*/ 95921 h 177658"/>
                    <a:gd name="connsiteX15" fmla="*/ 30970 w 508697"/>
                    <a:gd name="connsiteY15" fmla="*/ 119669 h 177658"/>
                    <a:gd name="connsiteX16" fmla="*/ 6136 w 508697"/>
                    <a:gd name="connsiteY16" fmla="*/ 143261 h 177658"/>
                    <a:gd name="connsiteX17" fmla="*/ 7067 w 508697"/>
                    <a:gd name="connsiteY17" fmla="*/ 155212 h 177658"/>
                    <a:gd name="connsiteX18" fmla="*/ 8620 w 508697"/>
                    <a:gd name="connsiteY18" fmla="*/ 156299 h 177658"/>
                    <a:gd name="connsiteX19" fmla="*/ 56735 w 508697"/>
                    <a:gd name="connsiteY19" fmla="*/ 172907 h 177658"/>
                    <a:gd name="connsiteX20" fmla="*/ 449578 w 508697"/>
                    <a:gd name="connsiteY20" fmla="*/ 172751 h 177658"/>
                    <a:gd name="connsiteX21" fmla="*/ 500488 w 508697"/>
                    <a:gd name="connsiteY21" fmla="*/ 155833 h 177658"/>
                    <a:gd name="connsiteX22" fmla="*/ 501108 w 508697"/>
                    <a:gd name="connsiteY22" fmla="*/ 155523 h 177658"/>
                    <a:gd name="connsiteX23" fmla="*/ 502195 w 508697"/>
                    <a:gd name="connsiteY23" fmla="*/ 143416 h 177658"/>
                    <a:gd name="connsiteX24" fmla="*/ 477361 w 508697"/>
                    <a:gd name="connsiteY24" fmla="*/ 119824 h 177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508697" h="177658">
                      <a:moveTo>
                        <a:pt x="477671" y="119669"/>
                      </a:moveTo>
                      <a:lnTo>
                        <a:pt x="505920" y="95921"/>
                      </a:lnTo>
                      <a:cubicBezTo>
                        <a:pt x="509490" y="92972"/>
                        <a:pt x="509645" y="87540"/>
                        <a:pt x="506230" y="84436"/>
                      </a:cubicBezTo>
                      <a:lnTo>
                        <a:pt x="477516" y="57118"/>
                      </a:lnTo>
                      <a:lnTo>
                        <a:pt x="503902" y="29490"/>
                      </a:lnTo>
                      <a:cubicBezTo>
                        <a:pt x="507162" y="26076"/>
                        <a:pt x="506696" y="20488"/>
                        <a:pt x="502816" y="17849"/>
                      </a:cubicBezTo>
                      <a:lnTo>
                        <a:pt x="502816" y="17849"/>
                      </a:lnTo>
                      <a:cubicBezTo>
                        <a:pt x="486363" y="6053"/>
                        <a:pt x="466806" y="0"/>
                        <a:pt x="446784" y="0"/>
                      </a:cubicBezTo>
                      <a:cubicBezTo>
                        <a:pt x="283966" y="310"/>
                        <a:pt x="181061" y="-466"/>
                        <a:pt x="55028" y="3570"/>
                      </a:cubicBezTo>
                      <a:cubicBezTo>
                        <a:pt x="39196" y="4036"/>
                        <a:pt x="23830" y="8381"/>
                        <a:pt x="10016" y="16297"/>
                      </a:cubicBezTo>
                      <a:lnTo>
                        <a:pt x="7688" y="17694"/>
                      </a:lnTo>
                      <a:cubicBezTo>
                        <a:pt x="2721" y="20488"/>
                        <a:pt x="1945" y="26386"/>
                        <a:pt x="5360" y="30111"/>
                      </a:cubicBezTo>
                      <a:lnTo>
                        <a:pt x="31125" y="57118"/>
                      </a:lnTo>
                      <a:lnTo>
                        <a:pt x="2411" y="84436"/>
                      </a:lnTo>
                      <a:cubicBezTo>
                        <a:pt x="-1004" y="87695"/>
                        <a:pt x="-693" y="92972"/>
                        <a:pt x="2721" y="95921"/>
                      </a:cubicBezTo>
                      <a:lnTo>
                        <a:pt x="30970" y="119669"/>
                      </a:lnTo>
                      <a:lnTo>
                        <a:pt x="6136" y="143261"/>
                      </a:lnTo>
                      <a:cubicBezTo>
                        <a:pt x="2566" y="146676"/>
                        <a:pt x="3032" y="152574"/>
                        <a:pt x="7067" y="155212"/>
                      </a:cubicBezTo>
                      <a:lnTo>
                        <a:pt x="8620" y="156299"/>
                      </a:lnTo>
                      <a:cubicBezTo>
                        <a:pt x="22899" y="166077"/>
                        <a:pt x="39507" y="171820"/>
                        <a:pt x="56735" y="172907"/>
                      </a:cubicBezTo>
                      <a:cubicBezTo>
                        <a:pt x="180284" y="180512"/>
                        <a:pt x="314854" y="177873"/>
                        <a:pt x="449578" y="172751"/>
                      </a:cubicBezTo>
                      <a:cubicBezTo>
                        <a:pt x="467893" y="171975"/>
                        <a:pt x="485432" y="166077"/>
                        <a:pt x="500488" y="155833"/>
                      </a:cubicBezTo>
                      <a:lnTo>
                        <a:pt x="501108" y="155523"/>
                      </a:lnTo>
                      <a:cubicBezTo>
                        <a:pt x="505299" y="152574"/>
                        <a:pt x="505765" y="146831"/>
                        <a:pt x="502195" y="143416"/>
                      </a:cubicBezTo>
                      <a:lnTo>
                        <a:pt x="477361" y="11982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55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lnSpc>
                      <a:spcPct val="120000"/>
                    </a:lnSpc>
                  </a:pPr>
                  <a:endParaRPr lang="zh-CN" altLang="en-US" dirty="0"/>
                </a:p>
              </p:txBody>
            </p:sp>
          </p:grpSp>
          <p:sp>
            <p:nvSpPr>
              <p:cNvPr id="613" name="Bullet2">
                <a:extLst>
                  <a:ext uri="{FF2B5EF4-FFF2-40B4-BE49-F238E27FC236}">
                    <a16:creationId id="{F54F014E-070F-9EFA-F67B-20070B4D820E}"/>
                  </a:ext>
                </a:extLst>
              </p:cNvPr>
              <p:cNvSpPr>
                <a:spLocks/>
              </p:cNvSpPr>
              <p:nvPr/>
            </p:nvSpPr>
            <p:spPr>
              <a:xfrm flipH="1">
                <a:off x="3478520" y="2151212"/>
                <a:ext cx="2467297" cy="536670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:r>
                  <a:rPr lang="zh-CN" altLang="en-US" b="1" dirty="0">
                    <a:solidFill>
                      <a:srgbClr val="000000"/>
                    </a:solidFill>
                  </a:rPr>
                  <a:t>减少误判案例</a:t>
                </a:r>
                <a:endParaRPr lang="en-US" dirty="0"/>
              </a:p>
            </p:txBody>
          </p:sp>
          <p:sp>
            <p:nvSpPr>
              <p:cNvPr id="614" name="Text2">
                <a:extLst>
                  <a:ext uri="{FF2B5EF4-FFF2-40B4-BE49-F238E27FC236}">
                    <a16:creationId id="{15AA5541-4692-ED63-F460-64F94F8BCC39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3478516" y="2687882"/>
                <a:ext cx="2467302" cy="106131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000000"/>
                    </a:solidFill>
                  </a:rPr>
                  <a:t>分析VAR技术如何有效减少关键比赛中因误判导致的不公结果。</a:t>
                </a:r>
                <a:endParaRPr lang="en-US" dirty="0"/>
              </a:p>
            </p:txBody>
          </p:sp>
        </p:grpSp>
        <p:grpSp>
          <p:nvGrpSpPr>
            <p:cNvPr id="629" name="组合 628">
              <a:extLst>
                <a:ext uri="{FF2B5EF4-FFF2-40B4-BE49-F238E27FC236}">
                  <a16:creationId id="{AFCF661C-57A9-D9B5-34F3-0E82F05AFEB4}"/>
                </a:ext>
              </a:extLst>
            </p:cNvPr>
            <p:cNvGrpSpPr/>
            <p:nvPr/>
          </p:nvGrpSpPr>
          <p:grpSpPr>
            <a:xfrm>
              <a:off x="660400" y="3971788"/>
              <a:ext cx="5338179" cy="2162312"/>
              <a:chOff x="6134806" y="1882591"/>
              <a:chExt cx="2646890" cy="2007323"/>
            </a:xfrm>
          </p:grpSpPr>
          <p:grpSp>
            <p:nvGrpSpPr>
              <p:cNvPr id="575" name="组合 574">
                <a:extLst>
                  <a:ext uri="{FF2B5EF4-FFF2-40B4-BE49-F238E27FC236}">
                    <a16:creationId id="{1D89A60E-BC48-A650-3CAA-0AA2F75EC166}"/>
                  </a:ext>
                </a:extLst>
              </p:cNvPr>
              <p:cNvGrpSpPr/>
              <p:nvPr/>
            </p:nvGrpSpPr>
            <p:grpSpPr>
              <a:xfrm>
                <a:off x="6134806" y="1882591"/>
                <a:ext cx="2646890" cy="2007323"/>
                <a:chOff x="3397603" y="1726477"/>
                <a:chExt cx="2646890" cy="2007323"/>
              </a:xfrm>
            </p:grpSpPr>
            <p:sp>
              <p:nvSpPr>
                <p:cNvPr id="577" name="Shape5">
                  <a:extLst>
                    <a:ext uri="{FF2B5EF4-FFF2-40B4-BE49-F238E27FC236}">
                      <a16:creationId id="{2FC589F0-AEA6-E08C-D7A5-2D078C53AE6A}"/>
                    </a:ext>
                  </a:extLst>
                </p:cNvPr>
                <p:cNvSpPr/>
                <p:nvPr/>
              </p:nvSpPr>
              <p:spPr>
                <a:xfrm>
                  <a:off x="3397603" y="1840071"/>
                  <a:ext cx="2646890" cy="1893729"/>
                </a:xfrm>
                <a:custGeom>
                  <a:avLst/>
                  <a:gdLst>
                    <a:gd name="connsiteX0" fmla="*/ 2483072 w 2491839"/>
                    <a:gd name="connsiteY0" fmla="*/ 1535517 h 1595583"/>
                    <a:gd name="connsiteX1" fmla="*/ 2471742 w 2491839"/>
                    <a:gd name="connsiteY1" fmla="*/ 56498 h 1595583"/>
                    <a:gd name="connsiteX2" fmla="*/ 2413227 w 2491839"/>
                    <a:gd name="connsiteY2" fmla="*/ 1 h 1595583"/>
                    <a:gd name="connsiteX3" fmla="*/ 74332 w 2491839"/>
                    <a:gd name="connsiteY3" fmla="*/ 10710 h 1595583"/>
                    <a:gd name="connsiteX4" fmla="*/ 16437 w 2491839"/>
                    <a:gd name="connsiteY4" fmla="*/ 66587 h 1595583"/>
                    <a:gd name="connsiteX5" fmla="*/ 26526 w 2491839"/>
                    <a:gd name="connsiteY5" fmla="*/ 1540794 h 1595583"/>
                    <a:gd name="connsiteX6" fmla="*/ 84731 w 2491839"/>
                    <a:gd name="connsiteY6" fmla="*/ 1595584 h 1595583"/>
                    <a:gd name="connsiteX7" fmla="*/ 2424868 w 2491839"/>
                    <a:gd name="connsiteY7" fmla="*/ 1591859 h 1595583"/>
                    <a:gd name="connsiteX8" fmla="*/ 2483072 w 2491839"/>
                    <a:gd name="connsiteY8" fmla="*/ 1535672 h 1595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491839" h="1595583">
                      <a:moveTo>
                        <a:pt x="2483072" y="1535517"/>
                      </a:moveTo>
                      <a:cubicBezTo>
                        <a:pt x="2500922" y="1005156"/>
                        <a:pt x="2488660" y="575373"/>
                        <a:pt x="2471742" y="56498"/>
                      </a:cubicBezTo>
                      <a:cubicBezTo>
                        <a:pt x="2470655" y="24990"/>
                        <a:pt x="2444735" y="-154"/>
                        <a:pt x="2413227" y="1"/>
                      </a:cubicBezTo>
                      <a:lnTo>
                        <a:pt x="74332" y="10710"/>
                      </a:lnTo>
                      <a:cubicBezTo>
                        <a:pt x="43134" y="10710"/>
                        <a:pt x="17679" y="35544"/>
                        <a:pt x="16437" y="66587"/>
                      </a:cubicBezTo>
                      <a:cubicBezTo>
                        <a:pt x="-7776" y="646615"/>
                        <a:pt x="-5913" y="1016797"/>
                        <a:pt x="26526" y="1540794"/>
                      </a:cubicBezTo>
                      <a:cubicBezTo>
                        <a:pt x="28389" y="1571526"/>
                        <a:pt x="53999" y="1595584"/>
                        <a:pt x="84731" y="1595584"/>
                      </a:cubicBezTo>
                      <a:lnTo>
                        <a:pt x="2424868" y="1591859"/>
                      </a:lnTo>
                      <a:cubicBezTo>
                        <a:pt x="2456221" y="1591859"/>
                        <a:pt x="2481986" y="1566870"/>
                        <a:pt x="2483072" y="153567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050" cap="flat" cmpd="sng">
                  <a:solidFill>
                    <a:schemeClr val="accent3">
                      <a:alpha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lnSpc>
                      <a:spcPct val="120000"/>
                    </a:lnSpc>
                  </a:pPr>
                  <a:endParaRPr lang="zh-CN" altLang="en-US"/>
                </a:p>
              </p:txBody>
            </p:sp>
            <p:sp>
              <p:nvSpPr>
                <p:cNvPr id="580" name="Shape6">
                  <a:extLst>
                    <a:ext uri="{FF2B5EF4-FFF2-40B4-BE49-F238E27FC236}">
                      <a16:creationId id="{35996093-4112-F286-9ACC-56B56CC8EF6D}"/>
                    </a:ext>
                  </a:extLst>
                </p:cNvPr>
                <p:cNvSpPr/>
                <p:nvPr/>
              </p:nvSpPr>
              <p:spPr>
                <a:xfrm>
                  <a:off x="4541652" y="1726477"/>
                  <a:ext cx="358791" cy="188713"/>
                </a:xfrm>
                <a:custGeom>
                  <a:avLst/>
                  <a:gdLst>
                    <a:gd name="connsiteX0" fmla="*/ 477671 w 508697"/>
                    <a:gd name="connsiteY0" fmla="*/ 119669 h 177658"/>
                    <a:gd name="connsiteX1" fmla="*/ 505920 w 508697"/>
                    <a:gd name="connsiteY1" fmla="*/ 95921 h 177658"/>
                    <a:gd name="connsiteX2" fmla="*/ 506230 w 508697"/>
                    <a:gd name="connsiteY2" fmla="*/ 84436 h 177658"/>
                    <a:gd name="connsiteX3" fmla="*/ 477516 w 508697"/>
                    <a:gd name="connsiteY3" fmla="*/ 57118 h 177658"/>
                    <a:gd name="connsiteX4" fmla="*/ 503902 w 508697"/>
                    <a:gd name="connsiteY4" fmla="*/ 29490 h 177658"/>
                    <a:gd name="connsiteX5" fmla="*/ 502816 w 508697"/>
                    <a:gd name="connsiteY5" fmla="*/ 17849 h 177658"/>
                    <a:gd name="connsiteX6" fmla="*/ 502816 w 508697"/>
                    <a:gd name="connsiteY6" fmla="*/ 17849 h 177658"/>
                    <a:gd name="connsiteX7" fmla="*/ 446784 w 508697"/>
                    <a:gd name="connsiteY7" fmla="*/ 0 h 177658"/>
                    <a:gd name="connsiteX8" fmla="*/ 55028 w 508697"/>
                    <a:gd name="connsiteY8" fmla="*/ 3570 h 177658"/>
                    <a:gd name="connsiteX9" fmla="*/ 10016 w 508697"/>
                    <a:gd name="connsiteY9" fmla="*/ 16297 h 177658"/>
                    <a:gd name="connsiteX10" fmla="*/ 7688 w 508697"/>
                    <a:gd name="connsiteY10" fmla="*/ 17694 h 177658"/>
                    <a:gd name="connsiteX11" fmla="*/ 5360 w 508697"/>
                    <a:gd name="connsiteY11" fmla="*/ 30111 h 177658"/>
                    <a:gd name="connsiteX12" fmla="*/ 31125 w 508697"/>
                    <a:gd name="connsiteY12" fmla="*/ 57118 h 177658"/>
                    <a:gd name="connsiteX13" fmla="*/ 2411 w 508697"/>
                    <a:gd name="connsiteY13" fmla="*/ 84436 h 177658"/>
                    <a:gd name="connsiteX14" fmla="*/ 2721 w 508697"/>
                    <a:gd name="connsiteY14" fmla="*/ 95921 h 177658"/>
                    <a:gd name="connsiteX15" fmla="*/ 30970 w 508697"/>
                    <a:gd name="connsiteY15" fmla="*/ 119669 h 177658"/>
                    <a:gd name="connsiteX16" fmla="*/ 6136 w 508697"/>
                    <a:gd name="connsiteY16" fmla="*/ 143261 h 177658"/>
                    <a:gd name="connsiteX17" fmla="*/ 7067 w 508697"/>
                    <a:gd name="connsiteY17" fmla="*/ 155212 h 177658"/>
                    <a:gd name="connsiteX18" fmla="*/ 8620 w 508697"/>
                    <a:gd name="connsiteY18" fmla="*/ 156299 h 177658"/>
                    <a:gd name="connsiteX19" fmla="*/ 56735 w 508697"/>
                    <a:gd name="connsiteY19" fmla="*/ 172907 h 177658"/>
                    <a:gd name="connsiteX20" fmla="*/ 449578 w 508697"/>
                    <a:gd name="connsiteY20" fmla="*/ 172751 h 177658"/>
                    <a:gd name="connsiteX21" fmla="*/ 500488 w 508697"/>
                    <a:gd name="connsiteY21" fmla="*/ 155833 h 177658"/>
                    <a:gd name="connsiteX22" fmla="*/ 501108 w 508697"/>
                    <a:gd name="connsiteY22" fmla="*/ 155523 h 177658"/>
                    <a:gd name="connsiteX23" fmla="*/ 502195 w 508697"/>
                    <a:gd name="connsiteY23" fmla="*/ 143416 h 177658"/>
                    <a:gd name="connsiteX24" fmla="*/ 477361 w 508697"/>
                    <a:gd name="connsiteY24" fmla="*/ 119824 h 177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508697" h="177658">
                      <a:moveTo>
                        <a:pt x="477671" y="119669"/>
                      </a:moveTo>
                      <a:lnTo>
                        <a:pt x="505920" y="95921"/>
                      </a:lnTo>
                      <a:cubicBezTo>
                        <a:pt x="509490" y="92972"/>
                        <a:pt x="509645" y="87540"/>
                        <a:pt x="506230" y="84436"/>
                      </a:cubicBezTo>
                      <a:lnTo>
                        <a:pt x="477516" y="57118"/>
                      </a:lnTo>
                      <a:lnTo>
                        <a:pt x="503902" y="29490"/>
                      </a:lnTo>
                      <a:cubicBezTo>
                        <a:pt x="507162" y="26076"/>
                        <a:pt x="506696" y="20488"/>
                        <a:pt x="502816" y="17849"/>
                      </a:cubicBezTo>
                      <a:lnTo>
                        <a:pt x="502816" y="17849"/>
                      </a:lnTo>
                      <a:cubicBezTo>
                        <a:pt x="486363" y="6053"/>
                        <a:pt x="466806" y="0"/>
                        <a:pt x="446784" y="0"/>
                      </a:cubicBezTo>
                      <a:cubicBezTo>
                        <a:pt x="283966" y="310"/>
                        <a:pt x="181061" y="-466"/>
                        <a:pt x="55028" y="3570"/>
                      </a:cubicBezTo>
                      <a:cubicBezTo>
                        <a:pt x="39196" y="4036"/>
                        <a:pt x="23830" y="8381"/>
                        <a:pt x="10016" y="16297"/>
                      </a:cubicBezTo>
                      <a:lnTo>
                        <a:pt x="7688" y="17694"/>
                      </a:lnTo>
                      <a:cubicBezTo>
                        <a:pt x="2721" y="20488"/>
                        <a:pt x="1945" y="26386"/>
                        <a:pt x="5360" y="30111"/>
                      </a:cubicBezTo>
                      <a:lnTo>
                        <a:pt x="31125" y="57118"/>
                      </a:lnTo>
                      <a:lnTo>
                        <a:pt x="2411" y="84436"/>
                      </a:lnTo>
                      <a:cubicBezTo>
                        <a:pt x="-1004" y="87695"/>
                        <a:pt x="-693" y="92972"/>
                        <a:pt x="2721" y="95921"/>
                      </a:cubicBezTo>
                      <a:lnTo>
                        <a:pt x="30970" y="119669"/>
                      </a:lnTo>
                      <a:lnTo>
                        <a:pt x="6136" y="143261"/>
                      </a:lnTo>
                      <a:cubicBezTo>
                        <a:pt x="2566" y="146676"/>
                        <a:pt x="3032" y="152574"/>
                        <a:pt x="7067" y="155212"/>
                      </a:cubicBezTo>
                      <a:lnTo>
                        <a:pt x="8620" y="156299"/>
                      </a:lnTo>
                      <a:cubicBezTo>
                        <a:pt x="22899" y="166077"/>
                        <a:pt x="39507" y="171820"/>
                        <a:pt x="56735" y="172907"/>
                      </a:cubicBezTo>
                      <a:cubicBezTo>
                        <a:pt x="180284" y="180512"/>
                        <a:pt x="314854" y="177873"/>
                        <a:pt x="449578" y="172751"/>
                      </a:cubicBezTo>
                      <a:cubicBezTo>
                        <a:pt x="467893" y="171975"/>
                        <a:pt x="485432" y="166077"/>
                        <a:pt x="500488" y="155833"/>
                      </a:cubicBezTo>
                      <a:lnTo>
                        <a:pt x="501108" y="155523"/>
                      </a:lnTo>
                      <a:cubicBezTo>
                        <a:pt x="505299" y="152574"/>
                        <a:pt x="505765" y="146831"/>
                        <a:pt x="502195" y="143416"/>
                      </a:cubicBezTo>
                      <a:lnTo>
                        <a:pt x="477361" y="11982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155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lnSpc>
                      <a:spcPct val="120000"/>
                    </a:lnSpc>
                  </a:pPr>
                  <a:endParaRPr lang="zh-CN" altLang="en-US"/>
                </a:p>
              </p:txBody>
            </p:sp>
          </p:grpSp>
          <p:sp>
            <p:nvSpPr>
              <p:cNvPr id="615" name="Bullet3">
                <a:extLst>
                  <a:ext uri="{FF2B5EF4-FFF2-40B4-BE49-F238E27FC236}">
                    <a16:creationId id="{5083FB88-011A-3944-0D10-D135C6D9B934}"/>
                  </a:ext>
                </a:extLst>
              </p:cNvPr>
              <p:cNvSpPr>
                <a:spLocks/>
              </p:cNvSpPr>
              <p:nvPr/>
            </p:nvSpPr>
            <p:spPr>
              <a:xfrm flipH="1">
                <a:off x="6215723" y="2151212"/>
                <a:ext cx="2467297" cy="536670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:r>
                  <a:rPr lang="zh-CN" altLang="en-US" b="1" dirty="0">
                    <a:solidFill>
                      <a:srgbClr val="000000"/>
                    </a:solidFill>
                  </a:rPr>
                  <a:t>裁判培训与适应</a:t>
                </a:r>
                <a:endParaRPr lang="en-US" dirty="0"/>
              </a:p>
            </p:txBody>
          </p:sp>
          <p:sp>
            <p:nvSpPr>
              <p:cNvPr id="616" name="Text3">
                <a:extLst>
                  <a:ext uri="{FF2B5EF4-FFF2-40B4-BE49-F238E27FC236}">
                    <a16:creationId id="{3BED7541-722E-793B-E75C-F8848A29B9E7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6215719" y="2687882"/>
                <a:ext cx="2467302" cy="106131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000000"/>
                    </a:solidFill>
                  </a:rPr>
                  <a:t>探讨裁判员对VAR技术的适应过程及专项培训的重要性。</a:t>
                </a:r>
                <a:endParaRPr lang="en-US" dirty="0"/>
              </a:p>
            </p:txBody>
          </p:sp>
        </p:grpSp>
        <p:grpSp>
          <p:nvGrpSpPr>
            <p:cNvPr id="630" name="组合 629">
              <a:extLst>
                <a:ext uri="{FF2B5EF4-FFF2-40B4-BE49-F238E27FC236}">
                  <a16:creationId id="{3EAA37D9-3A7D-AE88-4EE0-EF0095318C01}"/>
                </a:ext>
              </a:extLst>
            </p:cNvPr>
            <p:cNvGrpSpPr/>
            <p:nvPr/>
          </p:nvGrpSpPr>
          <p:grpSpPr>
            <a:xfrm>
              <a:off x="6180721" y="4073388"/>
              <a:ext cx="5338179" cy="2162312"/>
              <a:chOff x="8872010" y="1882591"/>
              <a:chExt cx="2646890" cy="2007323"/>
            </a:xfrm>
          </p:grpSpPr>
          <p:grpSp>
            <p:nvGrpSpPr>
              <p:cNvPr id="581" name="组合 580">
                <a:extLst>
                  <a:ext uri="{FF2B5EF4-FFF2-40B4-BE49-F238E27FC236}">
                    <a16:creationId id="{D0FB27C6-A787-EFEA-9DCF-F46D1D5E6543}"/>
                  </a:ext>
                </a:extLst>
              </p:cNvPr>
              <p:cNvGrpSpPr/>
              <p:nvPr/>
            </p:nvGrpSpPr>
            <p:grpSpPr>
              <a:xfrm>
                <a:off x="8872010" y="1882591"/>
                <a:ext cx="2646890" cy="2007323"/>
                <a:chOff x="3397603" y="1726477"/>
                <a:chExt cx="2646890" cy="2007323"/>
              </a:xfrm>
            </p:grpSpPr>
            <p:sp>
              <p:nvSpPr>
                <p:cNvPr id="583" name="Shape7">
                  <a:extLst>
                    <a:ext uri="{FF2B5EF4-FFF2-40B4-BE49-F238E27FC236}">
                      <a16:creationId id="{FB7E72B7-B10E-D712-EAA1-1B4421E2A0DC}"/>
                    </a:ext>
                  </a:extLst>
                </p:cNvPr>
                <p:cNvSpPr/>
                <p:nvPr/>
              </p:nvSpPr>
              <p:spPr>
                <a:xfrm>
                  <a:off x="3397603" y="1840071"/>
                  <a:ext cx="2646890" cy="1893729"/>
                </a:xfrm>
                <a:custGeom>
                  <a:avLst/>
                  <a:gdLst>
                    <a:gd name="connsiteX0" fmla="*/ 2483072 w 2491839"/>
                    <a:gd name="connsiteY0" fmla="*/ 1535517 h 1595583"/>
                    <a:gd name="connsiteX1" fmla="*/ 2471742 w 2491839"/>
                    <a:gd name="connsiteY1" fmla="*/ 56498 h 1595583"/>
                    <a:gd name="connsiteX2" fmla="*/ 2413227 w 2491839"/>
                    <a:gd name="connsiteY2" fmla="*/ 1 h 1595583"/>
                    <a:gd name="connsiteX3" fmla="*/ 74332 w 2491839"/>
                    <a:gd name="connsiteY3" fmla="*/ 10710 h 1595583"/>
                    <a:gd name="connsiteX4" fmla="*/ 16437 w 2491839"/>
                    <a:gd name="connsiteY4" fmla="*/ 66587 h 1595583"/>
                    <a:gd name="connsiteX5" fmla="*/ 26526 w 2491839"/>
                    <a:gd name="connsiteY5" fmla="*/ 1540794 h 1595583"/>
                    <a:gd name="connsiteX6" fmla="*/ 84731 w 2491839"/>
                    <a:gd name="connsiteY6" fmla="*/ 1595584 h 1595583"/>
                    <a:gd name="connsiteX7" fmla="*/ 2424868 w 2491839"/>
                    <a:gd name="connsiteY7" fmla="*/ 1591859 h 1595583"/>
                    <a:gd name="connsiteX8" fmla="*/ 2483072 w 2491839"/>
                    <a:gd name="connsiteY8" fmla="*/ 1535672 h 1595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491839" h="1595583">
                      <a:moveTo>
                        <a:pt x="2483072" y="1535517"/>
                      </a:moveTo>
                      <a:cubicBezTo>
                        <a:pt x="2500922" y="1005156"/>
                        <a:pt x="2488660" y="575373"/>
                        <a:pt x="2471742" y="56498"/>
                      </a:cubicBezTo>
                      <a:cubicBezTo>
                        <a:pt x="2470655" y="24990"/>
                        <a:pt x="2444735" y="-154"/>
                        <a:pt x="2413227" y="1"/>
                      </a:cubicBezTo>
                      <a:lnTo>
                        <a:pt x="74332" y="10710"/>
                      </a:lnTo>
                      <a:cubicBezTo>
                        <a:pt x="43134" y="10710"/>
                        <a:pt x="17679" y="35544"/>
                        <a:pt x="16437" y="66587"/>
                      </a:cubicBezTo>
                      <a:cubicBezTo>
                        <a:pt x="-7776" y="646615"/>
                        <a:pt x="-5913" y="1016797"/>
                        <a:pt x="26526" y="1540794"/>
                      </a:cubicBezTo>
                      <a:cubicBezTo>
                        <a:pt x="28389" y="1571526"/>
                        <a:pt x="53999" y="1595584"/>
                        <a:pt x="84731" y="1595584"/>
                      </a:cubicBezTo>
                      <a:lnTo>
                        <a:pt x="2424868" y="1591859"/>
                      </a:lnTo>
                      <a:cubicBezTo>
                        <a:pt x="2456221" y="1591859"/>
                        <a:pt x="2481986" y="1566870"/>
                        <a:pt x="2483072" y="153567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050" cap="flat" cmpd="sng">
                  <a:solidFill>
                    <a:schemeClr val="accent4">
                      <a:alpha val="50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lnSpc>
                      <a:spcPct val="120000"/>
                    </a:lnSpc>
                  </a:pPr>
                  <a:endParaRPr lang="zh-CN" altLang="en-US"/>
                </a:p>
              </p:txBody>
            </p:sp>
            <p:sp>
              <p:nvSpPr>
                <p:cNvPr id="586" name="Shape8">
                  <a:extLst>
                    <a:ext uri="{FF2B5EF4-FFF2-40B4-BE49-F238E27FC236}">
                      <a16:creationId id="{94E40C83-C57A-7808-D136-70FAF8B531DB}"/>
                    </a:ext>
                  </a:extLst>
                </p:cNvPr>
                <p:cNvSpPr/>
                <p:nvPr/>
              </p:nvSpPr>
              <p:spPr>
                <a:xfrm>
                  <a:off x="4541652" y="1726477"/>
                  <a:ext cx="358791" cy="188713"/>
                </a:xfrm>
                <a:custGeom>
                  <a:avLst/>
                  <a:gdLst>
                    <a:gd name="connsiteX0" fmla="*/ 477671 w 508697"/>
                    <a:gd name="connsiteY0" fmla="*/ 119669 h 177658"/>
                    <a:gd name="connsiteX1" fmla="*/ 505920 w 508697"/>
                    <a:gd name="connsiteY1" fmla="*/ 95921 h 177658"/>
                    <a:gd name="connsiteX2" fmla="*/ 506230 w 508697"/>
                    <a:gd name="connsiteY2" fmla="*/ 84436 h 177658"/>
                    <a:gd name="connsiteX3" fmla="*/ 477516 w 508697"/>
                    <a:gd name="connsiteY3" fmla="*/ 57118 h 177658"/>
                    <a:gd name="connsiteX4" fmla="*/ 503902 w 508697"/>
                    <a:gd name="connsiteY4" fmla="*/ 29490 h 177658"/>
                    <a:gd name="connsiteX5" fmla="*/ 502816 w 508697"/>
                    <a:gd name="connsiteY5" fmla="*/ 17849 h 177658"/>
                    <a:gd name="connsiteX6" fmla="*/ 502816 w 508697"/>
                    <a:gd name="connsiteY6" fmla="*/ 17849 h 177658"/>
                    <a:gd name="connsiteX7" fmla="*/ 446784 w 508697"/>
                    <a:gd name="connsiteY7" fmla="*/ 0 h 177658"/>
                    <a:gd name="connsiteX8" fmla="*/ 55028 w 508697"/>
                    <a:gd name="connsiteY8" fmla="*/ 3570 h 177658"/>
                    <a:gd name="connsiteX9" fmla="*/ 10016 w 508697"/>
                    <a:gd name="connsiteY9" fmla="*/ 16297 h 177658"/>
                    <a:gd name="connsiteX10" fmla="*/ 7688 w 508697"/>
                    <a:gd name="connsiteY10" fmla="*/ 17694 h 177658"/>
                    <a:gd name="connsiteX11" fmla="*/ 5360 w 508697"/>
                    <a:gd name="connsiteY11" fmla="*/ 30111 h 177658"/>
                    <a:gd name="connsiteX12" fmla="*/ 31125 w 508697"/>
                    <a:gd name="connsiteY12" fmla="*/ 57118 h 177658"/>
                    <a:gd name="connsiteX13" fmla="*/ 2411 w 508697"/>
                    <a:gd name="connsiteY13" fmla="*/ 84436 h 177658"/>
                    <a:gd name="connsiteX14" fmla="*/ 2721 w 508697"/>
                    <a:gd name="connsiteY14" fmla="*/ 95921 h 177658"/>
                    <a:gd name="connsiteX15" fmla="*/ 30970 w 508697"/>
                    <a:gd name="connsiteY15" fmla="*/ 119669 h 177658"/>
                    <a:gd name="connsiteX16" fmla="*/ 6136 w 508697"/>
                    <a:gd name="connsiteY16" fmla="*/ 143261 h 177658"/>
                    <a:gd name="connsiteX17" fmla="*/ 7067 w 508697"/>
                    <a:gd name="connsiteY17" fmla="*/ 155212 h 177658"/>
                    <a:gd name="connsiteX18" fmla="*/ 8620 w 508697"/>
                    <a:gd name="connsiteY18" fmla="*/ 156299 h 177658"/>
                    <a:gd name="connsiteX19" fmla="*/ 56735 w 508697"/>
                    <a:gd name="connsiteY19" fmla="*/ 172907 h 177658"/>
                    <a:gd name="connsiteX20" fmla="*/ 449578 w 508697"/>
                    <a:gd name="connsiteY20" fmla="*/ 172751 h 177658"/>
                    <a:gd name="connsiteX21" fmla="*/ 500488 w 508697"/>
                    <a:gd name="connsiteY21" fmla="*/ 155833 h 177658"/>
                    <a:gd name="connsiteX22" fmla="*/ 501108 w 508697"/>
                    <a:gd name="connsiteY22" fmla="*/ 155523 h 177658"/>
                    <a:gd name="connsiteX23" fmla="*/ 502195 w 508697"/>
                    <a:gd name="connsiteY23" fmla="*/ 143416 h 177658"/>
                    <a:gd name="connsiteX24" fmla="*/ 477361 w 508697"/>
                    <a:gd name="connsiteY24" fmla="*/ 119824 h 177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508697" h="177658">
                      <a:moveTo>
                        <a:pt x="477671" y="119669"/>
                      </a:moveTo>
                      <a:lnTo>
                        <a:pt x="505920" y="95921"/>
                      </a:lnTo>
                      <a:cubicBezTo>
                        <a:pt x="509490" y="92972"/>
                        <a:pt x="509645" y="87540"/>
                        <a:pt x="506230" y="84436"/>
                      </a:cubicBezTo>
                      <a:lnTo>
                        <a:pt x="477516" y="57118"/>
                      </a:lnTo>
                      <a:lnTo>
                        <a:pt x="503902" y="29490"/>
                      </a:lnTo>
                      <a:cubicBezTo>
                        <a:pt x="507162" y="26076"/>
                        <a:pt x="506696" y="20488"/>
                        <a:pt x="502816" y="17849"/>
                      </a:cubicBezTo>
                      <a:lnTo>
                        <a:pt x="502816" y="17849"/>
                      </a:lnTo>
                      <a:cubicBezTo>
                        <a:pt x="486363" y="6053"/>
                        <a:pt x="466806" y="0"/>
                        <a:pt x="446784" y="0"/>
                      </a:cubicBezTo>
                      <a:cubicBezTo>
                        <a:pt x="283966" y="310"/>
                        <a:pt x="181061" y="-466"/>
                        <a:pt x="55028" y="3570"/>
                      </a:cubicBezTo>
                      <a:cubicBezTo>
                        <a:pt x="39196" y="4036"/>
                        <a:pt x="23830" y="8381"/>
                        <a:pt x="10016" y="16297"/>
                      </a:cubicBezTo>
                      <a:lnTo>
                        <a:pt x="7688" y="17694"/>
                      </a:lnTo>
                      <a:cubicBezTo>
                        <a:pt x="2721" y="20488"/>
                        <a:pt x="1945" y="26386"/>
                        <a:pt x="5360" y="30111"/>
                      </a:cubicBezTo>
                      <a:lnTo>
                        <a:pt x="31125" y="57118"/>
                      </a:lnTo>
                      <a:lnTo>
                        <a:pt x="2411" y="84436"/>
                      </a:lnTo>
                      <a:cubicBezTo>
                        <a:pt x="-1004" y="87695"/>
                        <a:pt x="-693" y="92972"/>
                        <a:pt x="2721" y="95921"/>
                      </a:cubicBezTo>
                      <a:lnTo>
                        <a:pt x="30970" y="119669"/>
                      </a:lnTo>
                      <a:lnTo>
                        <a:pt x="6136" y="143261"/>
                      </a:lnTo>
                      <a:cubicBezTo>
                        <a:pt x="2566" y="146676"/>
                        <a:pt x="3032" y="152574"/>
                        <a:pt x="7067" y="155212"/>
                      </a:cubicBezTo>
                      <a:lnTo>
                        <a:pt x="8620" y="156299"/>
                      </a:lnTo>
                      <a:cubicBezTo>
                        <a:pt x="22899" y="166077"/>
                        <a:pt x="39507" y="171820"/>
                        <a:pt x="56735" y="172907"/>
                      </a:cubicBezTo>
                      <a:cubicBezTo>
                        <a:pt x="180284" y="180512"/>
                        <a:pt x="314854" y="177873"/>
                        <a:pt x="449578" y="172751"/>
                      </a:cubicBezTo>
                      <a:cubicBezTo>
                        <a:pt x="467893" y="171975"/>
                        <a:pt x="485432" y="166077"/>
                        <a:pt x="500488" y="155833"/>
                      </a:cubicBezTo>
                      <a:lnTo>
                        <a:pt x="501108" y="155523"/>
                      </a:lnTo>
                      <a:cubicBezTo>
                        <a:pt x="505299" y="152574"/>
                        <a:pt x="505765" y="146831"/>
                        <a:pt x="502195" y="143416"/>
                      </a:cubicBezTo>
                      <a:lnTo>
                        <a:pt x="477361" y="11982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155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lnSpc>
                      <a:spcPct val="120000"/>
                    </a:lnSpc>
                  </a:pPr>
                  <a:endParaRPr lang="zh-CN" altLang="en-US"/>
                </a:p>
              </p:txBody>
            </p:sp>
          </p:grpSp>
          <p:sp>
            <p:nvSpPr>
              <p:cNvPr id="617" name="Bullet4">
                <a:extLst>
                  <a:ext uri="{FF2B5EF4-FFF2-40B4-BE49-F238E27FC236}">
                    <a16:creationId id="{D6636AE5-8824-D827-DA01-C3975893C1FE}"/>
                  </a:ext>
                </a:extLst>
              </p:cNvPr>
              <p:cNvSpPr>
                <a:spLocks/>
              </p:cNvSpPr>
              <p:nvPr/>
            </p:nvSpPr>
            <p:spPr>
              <a:xfrm flipH="1">
                <a:off x="8952927" y="2151212"/>
                <a:ext cx="2467297" cy="536670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:r>
                  <a:rPr lang="zh-CN" altLang="en-US" b="1" dirty="0">
                    <a:solidFill>
                      <a:srgbClr val="000000"/>
                    </a:solidFill>
                  </a:rPr>
                  <a:t>技术局限与改进</a:t>
                </a:r>
                <a:endParaRPr lang="en-US" dirty="0"/>
              </a:p>
            </p:txBody>
          </p:sp>
          <p:sp>
            <p:nvSpPr>
              <p:cNvPr id="618" name="Text4">
                <a:extLst>
                  <a:ext uri="{FF2B5EF4-FFF2-40B4-BE49-F238E27FC236}">
                    <a16:creationId id="{1605E23B-0405-CF48-9E85-D7B54B69C672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8952923" y="2687882"/>
                <a:ext cx="2467302" cy="106131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000000"/>
                    </a:solidFill>
                  </a:rPr>
                  <a:t>讨论VAR技术存在的局限性及未来可能的优化方向。</a:t>
                </a:r>
                <a:endParaRPr lang="en-US" dirty="0"/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3.2 视频技术提升裁判判罚准确性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a16="http://schemas.microsoft.com/office/drawing/2014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81ae0919-b39a-4782-8e2b-39edccef97e6.source.5.zh-Hans.pptx">
            <a:extLst>
              <a:ext uri="{FF2B5EF4-FFF2-40B4-BE49-F238E27FC236}">
                <a16:creationId id="{919E93F0-BA27-A449-097B-0965EEA48C74}"/>
              </a:ext>
            </a:extLst>
          </p:cNvPr>
          <p:cNvGrpSpPr/>
          <p:nvPr/>
        </p:nvGrpSpPr>
        <p:grpSpPr>
          <a:xfrm>
            <a:off x="660400" y="1130300"/>
            <a:ext cx="10858498" cy="5003800"/>
            <a:chOff x="660400" y="1130300"/>
            <a:chExt cx="10858498" cy="5003800"/>
          </a:xfrm>
        </p:grpSpPr>
        <p:sp>
          <p:nvSpPr>
            <p:cNvPr id="10" name="PictureMisc1">
              <a:extLst>
                <a:ext uri="{FF2B5EF4-FFF2-40B4-BE49-F238E27FC236}">
                  <a16:creationId id="{AAAB1149-0C1C-45C2-0EE3-668531533368}"/>
                </a:ext>
              </a:extLst>
            </p:cNvPr>
            <p:cNvSpPr>
              <a:spLocks/>
            </p:cNvSpPr>
            <p:nvPr/>
          </p:nvSpPr>
          <p:spPr>
            <a:xfrm>
              <a:off x="660401" y="1130300"/>
              <a:ext cx="3051947" cy="4999038"/>
            </a:xfrm>
            <a:prstGeom prst="round2DiagRect">
              <a:avLst>
                <a:gd name="adj1" fmla="val 4539"/>
                <a:gd name="adj2" fmla="val 0"/>
              </a:avLst>
            </a:prstGeom>
            <a:blipFill>
              <a:blip r:embed="rId4"/>
              <a:srcRect/>
              <a:stretch>
                <a:fillRect l="-4599" t="0" r="-4599" b="0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Title">
              <a:extLst>
                <a:ext uri="{FF2B5EF4-FFF2-40B4-BE49-F238E27FC236}">
                  <a16:creationId id="{1C04E5B6-4648-E202-09EF-75D094619121}"/>
                </a:ext>
              </a:extLst>
            </p:cNvPr>
            <p:cNvSpPr txBox="1"/>
            <p:nvPr/>
          </p:nvSpPr>
          <p:spPr>
            <a:xfrm>
              <a:off x="660400" y="1130300"/>
              <a:ext cx="3051947" cy="1170597"/>
            </a:xfrm>
            <a:prstGeom prst="round2DiagRect">
              <a:avLst>
                <a:gd name="adj1" fmla="val 9875"/>
                <a:gd name="adj2" fmla="val 0"/>
              </a:avLst>
            </a:prstGeom>
            <a:solidFill>
              <a:schemeClr val="bg1">
                <a:alpha val="90000"/>
              </a:schemeClr>
            </a:solidFill>
          </p:spPr>
          <p:txBody>
            <a:bodyPr vert="horz" wrap="square" rtlCol="0" anchor="ctr">
              <a:normAutofit/>
            </a:bodyPr>
            <a:lstStyle/>
            <a:p>
              <a:pPr/>
              <a:r>
                <a:rPr lang="zh-CN" altLang="en-US" sz="2400" b="1" dirty="0"/>
                <a:t>让球员在虚拟环境中进行战术演练</a:t>
              </a:r>
              <a:endParaRPr lang="en-US" dirty="0"/>
            </a:p>
          </p:txBody>
        </p:sp>
        <p:grpSp>
          <p:nvGrpSpPr>
            <p:cNvPr id="14" name="组合 13">
              <a:extLst>
                <a:ext uri="{FF2B5EF4-FFF2-40B4-BE49-F238E27FC236}">
                  <a16:creationId id="{BBB4572A-39F9-A597-AEDB-12973334C96F}"/>
                </a:ext>
              </a:extLst>
            </p:cNvPr>
            <p:cNvGrpSpPr>
              <a:grpSpLocks/>
            </p:cNvGrpSpPr>
            <p:nvPr/>
          </p:nvGrpSpPr>
          <p:grpSpPr>
            <a:xfrm>
              <a:off x="4847239" y="1130300"/>
              <a:ext cx="3277370" cy="1566448"/>
              <a:chOff x="707656" y="1930496"/>
              <a:chExt cx="3310741" cy="1443325"/>
            </a:xfrm>
          </p:grpSpPr>
          <p:sp>
            <p:nvSpPr>
              <p:cNvPr id="50" name="Bullet1">
                <a:extLst>
                  <a:ext uri="{FF2B5EF4-FFF2-40B4-BE49-F238E27FC236}">
                    <a16:creationId id="{DE15EDE0-1824-900C-764F-4CC58065E3F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7461" y="1930496"/>
                <a:ext cx="3220935" cy="36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VR战术演练</a:t>
                </a:r>
                <a:endParaRPr lang="en-US" dirty="0"/>
              </a:p>
            </p:txBody>
          </p:sp>
          <p:sp>
            <p:nvSpPr>
              <p:cNvPr id="51" name="Text1">
                <a:extLst>
                  <a:ext uri="{FF2B5EF4-FFF2-40B4-BE49-F238E27FC236}">
                    <a16:creationId id="{5A86E9CD-9B56-7CA6-FD30-A281F64BD1D7}"/>
                  </a:ext>
                </a:extLst>
              </p:cNvPr>
              <p:cNvSpPr/>
              <p:nvPr/>
            </p:nvSpPr>
            <p:spPr>
              <a:xfrm>
                <a:off x="797463" y="2290496"/>
                <a:ext cx="3220934" cy="10833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利用虚拟现实技术进行战术布置和模拟对抗。</a:t>
                </a:r>
                <a:endParaRPr lang="en-US" dirty="0"/>
              </a:p>
            </p:txBody>
          </p:sp>
          <p:sp>
            <p:nvSpPr>
              <p:cNvPr id="52" name="Shape1">
                <a:extLst>
                  <a:ext uri="{FF2B5EF4-FFF2-40B4-BE49-F238E27FC236}">
                    <a16:creationId id="{C4CDBD3D-20A1-EC9C-4FCA-C16080B6B4A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07656" y="1930496"/>
                <a:ext cx="89804" cy="36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kumimoji="1" lang="en-US" altLang="zh-CN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id="{3EFDF206-6B95-40F0-2D65-CC9585905BD6}"/>
                </a:ext>
              </a:extLst>
            </p:cNvPr>
            <p:cNvGrpSpPr>
              <a:grpSpLocks/>
            </p:cNvGrpSpPr>
            <p:nvPr/>
          </p:nvGrpSpPr>
          <p:grpSpPr>
            <a:xfrm>
              <a:off x="4847239" y="2848977"/>
              <a:ext cx="3277370" cy="1566448"/>
              <a:chOff x="707656" y="1930496"/>
              <a:chExt cx="3310741" cy="1443325"/>
            </a:xfrm>
          </p:grpSpPr>
          <p:sp>
            <p:nvSpPr>
              <p:cNvPr id="47" name="Bullet2">
                <a:extLst>
                  <a:ext uri="{FF2B5EF4-FFF2-40B4-BE49-F238E27FC236}">
                    <a16:creationId id="{B47F65C1-950C-51CE-BDEA-5DEBB92680E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7461" y="1930496"/>
                <a:ext cx="3220935" cy="36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沉浸式训练体验</a:t>
                </a:r>
                <a:endParaRPr lang="en-US" dirty="0"/>
              </a:p>
            </p:txBody>
          </p:sp>
          <p:sp>
            <p:nvSpPr>
              <p:cNvPr id="48" name="Text2">
                <a:extLst>
                  <a:ext uri="{FF2B5EF4-FFF2-40B4-BE49-F238E27FC236}">
                    <a16:creationId id="{358BA8FA-004E-6826-CF7A-5EC145176481}"/>
                  </a:ext>
                </a:extLst>
              </p:cNvPr>
              <p:cNvSpPr/>
              <p:nvPr/>
            </p:nvSpPr>
            <p:spPr>
              <a:xfrm>
                <a:off x="797463" y="2290496"/>
                <a:ext cx="3220934" cy="10833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提供真实比赛环境，增强球员临场感和反应能力。</a:t>
                </a:r>
                <a:endParaRPr lang="en-US" dirty="0"/>
              </a:p>
            </p:txBody>
          </p:sp>
          <p:sp>
            <p:nvSpPr>
              <p:cNvPr id="49" name="Shape2">
                <a:extLst>
                  <a:ext uri="{FF2B5EF4-FFF2-40B4-BE49-F238E27FC236}">
                    <a16:creationId id="{418B3596-E3BF-F94B-40A7-D72048C402F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07656" y="1930496"/>
                <a:ext cx="89804" cy="36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kumimoji="1" lang="en-US" altLang="zh-CN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id="{0B393828-AF9A-87D6-2A91-7010C3B900F6}"/>
                </a:ext>
              </a:extLst>
            </p:cNvPr>
            <p:cNvGrpSpPr>
              <a:grpSpLocks/>
            </p:cNvGrpSpPr>
            <p:nvPr/>
          </p:nvGrpSpPr>
          <p:grpSpPr>
            <a:xfrm>
              <a:off x="4847239" y="4567652"/>
              <a:ext cx="3277370" cy="1566448"/>
              <a:chOff x="707656" y="1930496"/>
              <a:chExt cx="3310741" cy="1443325"/>
            </a:xfrm>
          </p:grpSpPr>
          <p:sp>
            <p:nvSpPr>
              <p:cNvPr id="44" name="Bullet3">
                <a:extLst>
                  <a:ext uri="{FF2B5EF4-FFF2-40B4-BE49-F238E27FC236}">
                    <a16:creationId id="{C69C6774-3ED0-A325-8715-180EA4817AF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7461" y="1930496"/>
                <a:ext cx="3220935" cy="36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数据分析优化</a:t>
                </a:r>
                <a:endParaRPr lang="en-US" dirty="0"/>
              </a:p>
            </p:txBody>
          </p:sp>
          <p:sp>
            <p:nvSpPr>
              <p:cNvPr id="45" name="Text3">
                <a:extLst>
                  <a:ext uri="{FF2B5EF4-FFF2-40B4-BE49-F238E27FC236}">
                    <a16:creationId id="{46A989E4-8371-ECB8-6E0C-CA428C5914DF}"/>
                  </a:ext>
                </a:extLst>
              </p:cNvPr>
              <p:cNvSpPr/>
              <p:nvPr/>
            </p:nvSpPr>
            <p:spPr>
              <a:xfrm>
                <a:off x="797463" y="2290496"/>
                <a:ext cx="3220934" cy="10833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通过VR数据反馈，优化球员战术理解和执行能力。</a:t>
                </a:r>
                <a:endParaRPr lang="en-US" dirty="0"/>
              </a:p>
            </p:txBody>
          </p:sp>
          <p:sp>
            <p:nvSpPr>
              <p:cNvPr id="46" name="Shape3">
                <a:extLst>
                  <a:ext uri="{FF2B5EF4-FFF2-40B4-BE49-F238E27FC236}">
                    <a16:creationId id="{D1502ADF-A411-6E15-49AF-22C6944469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07656" y="1930496"/>
                <a:ext cx="89804" cy="36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kumimoji="1" lang="en-US" altLang="zh-CN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id="{E675294A-C722-F09F-E72A-1726D90BC5DA}"/>
                </a:ext>
              </a:extLst>
            </p:cNvPr>
            <p:cNvGrpSpPr>
              <a:grpSpLocks/>
            </p:cNvGrpSpPr>
            <p:nvPr/>
          </p:nvGrpSpPr>
          <p:grpSpPr>
            <a:xfrm>
              <a:off x="8241529" y="1130300"/>
              <a:ext cx="3277369" cy="1566448"/>
              <a:chOff x="707657" y="1930496"/>
              <a:chExt cx="3310740" cy="1443325"/>
            </a:xfrm>
          </p:grpSpPr>
          <p:sp>
            <p:nvSpPr>
              <p:cNvPr id="41" name="Bullet4">
                <a:extLst>
                  <a:ext uri="{FF2B5EF4-FFF2-40B4-BE49-F238E27FC236}">
                    <a16:creationId id="{9064C59F-B06E-B912-F497-3F5B769E79C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7462" y="1930496"/>
                <a:ext cx="3220935" cy="36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心理素质提升</a:t>
                </a:r>
                <a:endParaRPr lang="en-US" dirty="0"/>
              </a:p>
            </p:txBody>
          </p:sp>
          <p:sp>
            <p:nvSpPr>
              <p:cNvPr id="42" name="Text4">
                <a:extLst>
                  <a:ext uri="{FF2B5EF4-FFF2-40B4-BE49-F238E27FC236}">
                    <a16:creationId id="{6B717760-386C-805D-DB16-D3499AE9285C}"/>
                  </a:ext>
                </a:extLst>
              </p:cNvPr>
              <p:cNvSpPr/>
              <p:nvPr/>
            </p:nvSpPr>
            <p:spPr>
              <a:xfrm>
                <a:off x="797463" y="2290496"/>
                <a:ext cx="3220934" cy="10833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在虚拟场景中锻炼球员心理承受能力和决策能力。</a:t>
                </a:r>
                <a:endParaRPr lang="en-US" dirty="0"/>
              </a:p>
            </p:txBody>
          </p:sp>
          <p:sp>
            <p:nvSpPr>
              <p:cNvPr id="43" name="Shape4">
                <a:extLst>
                  <a:ext uri="{FF2B5EF4-FFF2-40B4-BE49-F238E27FC236}">
                    <a16:creationId id="{F88CE55E-BBE9-8CC9-1855-7AC4C1A5B97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07657" y="1930496"/>
                <a:ext cx="89804" cy="36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kumimoji="1" lang="en-US" altLang="zh-CN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id="{04318795-1880-D430-5C7A-8BA567639A35}"/>
                </a:ext>
              </a:extLst>
            </p:cNvPr>
            <p:cNvGrpSpPr>
              <a:grpSpLocks/>
            </p:cNvGrpSpPr>
            <p:nvPr/>
          </p:nvGrpSpPr>
          <p:grpSpPr>
            <a:xfrm>
              <a:off x="8241529" y="2848977"/>
              <a:ext cx="3277369" cy="1566448"/>
              <a:chOff x="707657" y="1930496"/>
              <a:chExt cx="3310740" cy="1443325"/>
            </a:xfrm>
          </p:grpSpPr>
          <p:sp>
            <p:nvSpPr>
              <p:cNvPr id="38" name="Bullet5">
                <a:extLst>
                  <a:ext uri="{FF2B5EF4-FFF2-40B4-BE49-F238E27FC236}">
                    <a16:creationId id="{810A554C-280A-370C-0207-0420A873A88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7462" y="1930496"/>
                <a:ext cx="3220935" cy="36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技术与实战结合</a:t>
                </a:r>
                <a:endParaRPr lang="en-US" dirty="0"/>
              </a:p>
            </p:txBody>
          </p:sp>
          <p:sp>
            <p:nvSpPr>
              <p:cNvPr id="39" name="Text5">
                <a:extLst>
                  <a:ext uri="{FF2B5EF4-FFF2-40B4-BE49-F238E27FC236}">
                    <a16:creationId id="{C447EA58-ED3D-5EA3-8D8E-D0E7BE6FFFE0}"/>
                  </a:ext>
                </a:extLst>
              </p:cNvPr>
              <p:cNvSpPr/>
              <p:nvPr/>
            </p:nvSpPr>
            <p:spPr>
              <a:xfrm>
                <a:off x="797463" y="2290496"/>
                <a:ext cx="3220934" cy="10833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将VR技术与实际比赛需求结合，提高整体竞技水平。</a:t>
                </a:r>
                <a:endParaRPr lang="en-US" dirty="0"/>
              </a:p>
            </p:txBody>
          </p:sp>
          <p:sp>
            <p:nvSpPr>
              <p:cNvPr id="40" name="Shape5">
                <a:extLst>
                  <a:ext uri="{FF2B5EF4-FFF2-40B4-BE49-F238E27FC236}">
                    <a16:creationId id="{7BF7FA7A-C5A4-9B5A-63B2-E6D77B30D5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07657" y="1930496"/>
                <a:ext cx="89804" cy="36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kumimoji="1" lang="en-US" altLang="zh-CN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3.3 虚拟现实(VR)模拟比赛场景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3074be3f-2c9c-452c-86dc-f83ab8f3cb07.source.4.zh-Hans.pptx">
            <a:extLst>
              <a:ext uri="{FF2B5EF4-FFF2-40B4-BE49-F238E27FC236}">
                <a16:creationId id="{C2B6E68A-FCCA-CB90-2E79-B5217FE5681B}"/>
              </a:ext>
            </a:extLst>
          </p:cNvPr>
          <p:cNvGrpSpPr/>
          <p:nvPr/>
        </p:nvGrpSpPr>
        <p:grpSpPr>
          <a:xfrm>
            <a:off x="660399" y="1130299"/>
            <a:ext cx="10858500" cy="5003800"/>
            <a:chOff x="660399" y="1130299"/>
            <a:chExt cx="10858500" cy="5003800"/>
          </a:xfrm>
        </p:grpSpPr>
        <p:sp>
          <p:nvSpPr>
            <p:cNvPr id="30" name="矩形: 圆角 29">
              <a:extLst>
                <a:ext uri="{FF2B5EF4-FFF2-40B4-BE49-F238E27FC236}">
                  <a16:creationId id="{D6EF7FCC-02F7-8BA3-7B08-E63AA3CAB94E}"/>
                </a:ext>
              </a:extLst>
            </p:cNvPr>
            <p:cNvSpPr/>
            <p:nvPr userDrawn="1"/>
          </p:nvSpPr>
          <p:spPr>
            <a:xfrm>
              <a:off x="660399" y="1310771"/>
              <a:ext cx="10858500" cy="4823328"/>
            </a:xfrm>
            <a:prstGeom prst="roundRect">
              <a:avLst>
                <a:gd name="adj" fmla="val 3348"/>
              </a:avLst>
            </a:prstGeom>
            <a:solidFill>
              <a:schemeClr val="bg1"/>
            </a:solidFill>
            <a:ln w="6350" cap="flat">
              <a:solidFill>
                <a:schemeClr val="tx1">
                  <a:alpha val="15000"/>
                </a:schemeClr>
              </a:solidFill>
              <a:prstDash val="solid"/>
              <a:miter/>
            </a:ln>
            <a:effectLst>
              <a:outerShdw dist="50800" dir="2700000" sx="101000" sy="101000" algn="ctr" rotWithShape="0">
                <a:schemeClr val="tx1">
                  <a:alpha val="15000"/>
                </a:schemeClr>
              </a:outerShdw>
            </a:effectLst>
          </p:spPr>
          <p:txBody>
            <a:bodyPr rtlCol="0" anchor="ctr"/>
            <a:lstStyle/>
            <a:p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id="{9575DBF8-6DD3-F4C6-DC07-8ABFA95D9841}"/>
                </a:ext>
              </a:extLst>
            </p:cNvPr>
            <p:cNvSpPr/>
            <p:nvPr/>
          </p:nvSpPr>
          <p:spPr>
            <a:xfrm>
              <a:off x="1299142" y="1130299"/>
              <a:ext cx="9662150" cy="358303"/>
            </a:xfrm>
            <a:custGeom>
              <a:avLst/>
              <a:gdLst>
                <a:gd name="connsiteX0" fmla="*/ 8420008 w 8571240"/>
                <a:gd name="connsiteY0" fmla="*/ 0 h 315559"/>
                <a:gd name="connsiteX1" fmla="*/ 8571240 w 8571240"/>
                <a:gd name="connsiteY1" fmla="*/ 157780 h 315559"/>
                <a:gd name="connsiteX2" fmla="*/ 8571223 w 8571240"/>
                <a:gd name="connsiteY2" fmla="*/ 157958 h 315559"/>
                <a:gd name="connsiteX3" fmla="*/ 8498357 w 8571240"/>
                <a:gd name="connsiteY3" fmla="*/ 157958 h 315559"/>
                <a:gd name="connsiteX4" fmla="*/ 8498386 w 8571240"/>
                <a:gd name="connsiteY4" fmla="*/ 157780 h 315559"/>
                <a:gd name="connsiteX5" fmla="*/ 8420008 w 8571240"/>
                <a:gd name="connsiteY5" fmla="*/ 61306 h 315559"/>
                <a:gd name="connsiteX6" fmla="*/ 8341631 w 8571240"/>
                <a:gd name="connsiteY6" fmla="*/ 157780 h 315559"/>
                <a:gd name="connsiteX7" fmla="*/ 8420008 w 8571240"/>
                <a:gd name="connsiteY7" fmla="*/ 254254 h 315559"/>
                <a:gd name="connsiteX8" fmla="*/ 8438948 w 8571240"/>
                <a:gd name="connsiteY8" fmla="*/ 249547 h 315559"/>
                <a:gd name="connsiteX9" fmla="*/ 8438948 w 8571240"/>
                <a:gd name="connsiteY9" fmla="*/ 251450 h 315559"/>
                <a:gd name="connsiteX10" fmla="*/ 8442141 w 8571240"/>
                <a:gd name="connsiteY10" fmla="*/ 250853 h 315559"/>
                <a:gd name="connsiteX11" fmla="*/ 8465800 w 8571240"/>
                <a:gd name="connsiteY11" fmla="*/ 283076 h 315559"/>
                <a:gd name="connsiteX12" fmla="*/ 8447944 w 8571240"/>
                <a:gd name="connsiteY12" fmla="*/ 310747 h 315559"/>
                <a:gd name="connsiteX13" fmla="*/ 8438948 w 8571240"/>
                <a:gd name="connsiteY13" fmla="*/ 312428 h 315559"/>
                <a:gd name="connsiteX14" fmla="*/ 8438948 w 8571240"/>
                <a:gd name="connsiteY14" fmla="*/ 313567 h 315559"/>
                <a:gd name="connsiteX15" fmla="*/ 8420008 w 8571240"/>
                <a:gd name="connsiteY15" fmla="*/ 315559 h 315559"/>
                <a:gd name="connsiteX16" fmla="*/ 8268776 w 8571240"/>
                <a:gd name="connsiteY16" fmla="*/ 157780 h 315559"/>
                <a:gd name="connsiteX17" fmla="*/ 8420008 w 8571240"/>
                <a:gd name="connsiteY17" fmla="*/ 0 h 315559"/>
                <a:gd name="connsiteX18" fmla="*/ 7734150 w 8571240"/>
                <a:gd name="connsiteY18" fmla="*/ 0 h 315559"/>
                <a:gd name="connsiteX19" fmla="*/ 7885382 w 8571240"/>
                <a:gd name="connsiteY19" fmla="*/ 157780 h 315559"/>
                <a:gd name="connsiteX20" fmla="*/ 7885364 w 8571240"/>
                <a:gd name="connsiteY20" fmla="*/ 157958 h 315559"/>
                <a:gd name="connsiteX21" fmla="*/ 7812498 w 8571240"/>
                <a:gd name="connsiteY21" fmla="*/ 157958 h 315559"/>
                <a:gd name="connsiteX22" fmla="*/ 7812528 w 8571240"/>
                <a:gd name="connsiteY22" fmla="*/ 157780 h 315559"/>
                <a:gd name="connsiteX23" fmla="*/ 7734150 w 8571240"/>
                <a:gd name="connsiteY23" fmla="*/ 61306 h 315559"/>
                <a:gd name="connsiteX24" fmla="*/ 7655772 w 8571240"/>
                <a:gd name="connsiteY24" fmla="*/ 157780 h 315559"/>
                <a:gd name="connsiteX25" fmla="*/ 7734150 w 8571240"/>
                <a:gd name="connsiteY25" fmla="*/ 254254 h 315559"/>
                <a:gd name="connsiteX26" fmla="*/ 7753090 w 8571240"/>
                <a:gd name="connsiteY26" fmla="*/ 249547 h 315559"/>
                <a:gd name="connsiteX27" fmla="*/ 7753090 w 8571240"/>
                <a:gd name="connsiteY27" fmla="*/ 251450 h 315559"/>
                <a:gd name="connsiteX28" fmla="*/ 7756283 w 8571240"/>
                <a:gd name="connsiteY28" fmla="*/ 250853 h 315559"/>
                <a:gd name="connsiteX29" fmla="*/ 7779942 w 8571240"/>
                <a:gd name="connsiteY29" fmla="*/ 283076 h 315559"/>
                <a:gd name="connsiteX30" fmla="*/ 7762086 w 8571240"/>
                <a:gd name="connsiteY30" fmla="*/ 310747 h 315559"/>
                <a:gd name="connsiteX31" fmla="*/ 7753090 w 8571240"/>
                <a:gd name="connsiteY31" fmla="*/ 312428 h 315559"/>
                <a:gd name="connsiteX32" fmla="*/ 7753090 w 8571240"/>
                <a:gd name="connsiteY32" fmla="*/ 313567 h 315559"/>
                <a:gd name="connsiteX33" fmla="*/ 7734150 w 8571240"/>
                <a:gd name="connsiteY33" fmla="*/ 315559 h 315559"/>
                <a:gd name="connsiteX34" fmla="*/ 7582918 w 8571240"/>
                <a:gd name="connsiteY34" fmla="*/ 157780 h 315559"/>
                <a:gd name="connsiteX35" fmla="*/ 7734150 w 8571240"/>
                <a:gd name="connsiteY35" fmla="*/ 0 h 315559"/>
                <a:gd name="connsiteX36" fmla="*/ 7048291 w 8571240"/>
                <a:gd name="connsiteY36" fmla="*/ 0 h 315559"/>
                <a:gd name="connsiteX37" fmla="*/ 7199523 w 8571240"/>
                <a:gd name="connsiteY37" fmla="*/ 157780 h 315559"/>
                <a:gd name="connsiteX38" fmla="*/ 7199506 w 8571240"/>
                <a:gd name="connsiteY38" fmla="*/ 157958 h 315559"/>
                <a:gd name="connsiteX39" fmla="*/ 7126640 w 8571240"/>
                <a:gd name="connsiteY39" fmla="*/ 157958 h 315559"/>
                <a:gd name="connsiteX40" fmla="*/ 7126669 w 8571240"/>
                <a:gd name="connsiteY40" fmla="*/ 157780 h 315559"/>
                <a:gd name="connsiteX41" fmla="*/ 7048291 w 8571240"/>
                <a:gd name="connsiteY41" fmla="*/ 61306 h 315559"/>
                <a:gd name="connsiteX42" fmla="*/ 6969914 w 8571240"/>
                <a:gd name="connsiteY42" fmla="*/ 157780 h 315559"/>
                <a:gd name="connsiteX43" fmla="*/ 7048291 w 8571240"/>
                <a:gd name="connsiteY43" fmla="*/ 254254 h 315559"/>
                <a:gd name="connsiteX44" fmla="*/ 7067232 w 8571240"/>
                <a:gd name="connsiteY44" fmla="*/ 249547 h 315559"/>
                <a:gd name="connsiteX45" fmla="*/ 7067232 w 8571240"/>
                <a:gd name="connsiteY45" fmla="*/ 251450 h 315559"/>
                <a:gd name="connsiteX46" fmla="*/ 7070424 w 8571240"/>
                <a:gd name="connsiteY46" fmla="*/ 250853 h 315559"/>
                <a:gd name="connsiteX47" fmla="*/ 7094084 w 8571240"/>
                <a:gd name="connsiteY47" fmla="*/ 283076 h 315559"/>
                <a:gd name="connsiteX48" fmla="*/ 7076228 w 8571240"/>
                <a:gd name="connsiteY48" fmla="*/ 310747 h 315559"/>
                <a:gd name="connsiteX49" fmla="*/ 7067232 w 8571240"/>
                <a:gd name="connsiteY49" fmla="*/ 312428 h 315559"/>
                <a:gd name="connsiteX50" fmla="*/ 7067232 w 8571240"/>
                <a:gd name="connsiteY50" fmla="*/ 313567 h 315559"/>
                <a:gd name="connsiteX51" fmla="*/ 7048291 w 8571240"/>
                <a:gd name="connsiteY51" fmla="*/ 315559 h 315559"/>
                <a:gd name="connsiteX52" fmla="*/ 6897060 w 8571240"/>
                <a:gd name="connsiteY52" fmla="*/ 157780 h 315559"/>
                <a:gd name="connsiteX53" fmla="*/ 7048291 w 8571240"/>
                <a:gd name="connsiteY53" fmla="*/ 0 h 315559"/>
                <a:gd name="connsiteX54" fmla="*/ 6362433 w 8571240"/>
                <a:gd name="connsiteY54" fmla="*/ 0 h 315559"/>
                <a:gd name="connsiteX55" fmla="*/ 6513665 w 8571240"/>
                <a:gd name="connsiteY55" fmla="*/ 157780 h 315559"/>
                <a:gd name="connsiteX56" fmla="*/ 6513648 w 8571240"/>
                <a:gd name="connsiteY56" fmla="*/ 157958 h 315559"/>
                <a:gd name="connsiteX57" fmla="*/ 6440782 w 8571240"/>
                <a:gd name="connsiteY57" fmla="*/ 157958 h 315559"/>
                <a:gd name="connsiteX58" fmla="*/ 6440811 w 8571240"/>
                <a:gd name="connsiteY58" fmla="*/ 157780 h 315559"/>
                <a:gd name="connsiteX59" fmla="*/ 6362433 w 8571240"/>
                <a:gd name="connsiteY59" fmla="*/ 61306 h 315559"/>
                <a:gd name="connsiteX60" fmla="*/ 6284056 w 8571240"/>
                <a:gd name="connsiteY60" fmla="*/ 157780 h 315559"/>
                <a:gd name="connsiteX61" fmla="*/ 6362433 w 8571240"/>
                <a:gd name="connsiteY61" fmla="*/ 254254 h 315559"/>
                <a:gd name="connsiteX62" fmla="*/ 6381373 w 8571240"/>
                <a:gd name="connsiteY62" fmla="*/ 249547 h 315559"/>
                <a:gd name="connsiteX63" fmla="*/ 6381373 w 8571240"/>
                <a:gd name="connsiteY63" fmla="*/ 251450 h 315559"/>
                <a:gd name="connsiteX64" fmla="*/ 6384566 w 8571240"/>
                <a:gd name="connsiteY64" fmla="*/ 250853 h 315559"/>
                <a:gd name="connsiteX65" fmla="*/ 6408225 w 8571240"/>
                <a:gd name="connsiteY65" fmla="*/ 283076 h 315559"/>
                <a:gd name="connsiteX66" fmla="*/ 6390369 w 8571240"/>
                <a:gd name="connsiteY66" fmla="*/ 310747 h 315559"/>
                <a:gd name="connsiteX67" fmla="*/ 6381373 w 8571240"/>
                <a:gd name="connsiteY67" fmla="*/ 312428 h 315559"/>
                <a:gd name="connsiteX68" fmla="*/ 6381373 w 8571240"/>
                <a:gd name="connsiteY68" fmla="*/ 313567 h 315559"/>
                <a:gd name="connsiteX69" fmla="*/ 6362433 w 8571240"/>
                <a:gd name="connsiteY69" fmla="*/ 315559 h 315559"/>
                <a:gd name="connsiteX70" fmla="*/ 6211201 w 8571240"/>
                <a:gd name="connsiteY70" fmla="*/ 157780 h 315559"/>
                <a:gd name="connsiteX71" fmla="*/ 6362433 w 8571240"/>
                <a:gd name="connsiteY71" fmla="*/ 0 h 315559"/>
                <a:gd name="connsiteX72" fmla="*/ 5676575 w 8571240"/>
                <a:gd name="connsiteY72" fmla="*/ 0 h 315559"/>
                <a:gd name="connsiteX73" fmla="*/ 5827806 w 8571240"/>
                <a:gd name="connsiteY73" fmla="*/ 157780 h 315559"/>
                <a:gd name="connsiteX74" fmla="*/ 5827789 w 8571240"/>
                <a:gd name="connsiteY74" fmla="*/ 157958 h 315559"/>
                <a:gd name="connsiteX75" fmla="*/ 5754923 w 8571240"/>
                <a:gd name="connsiteY75" fmla="*/ 157958 h 315559"/>
                <a:gd name="connsiteX76" fmla="*/ 5754952 w 8571240"/>
                <a:gd name="connsiteY76" fmla="*/ 157780 h 315559"/>
                <a:gd name="connsiteX77" fmla="*/ 5676575 w 8571240"/>
                <a:gd name="connsiteY77" fmla="*/ 61306 h 315559"/>
                <a:gd name="connsiteX78" fmla="*/ 5598197 w 8571240"/>
                <a:gd name="connsiteY78" fmla="*/ 157780 h 315559"/>
                <a:gd name="connsiteX79" fmla="*/ 5676575 w 8571240"/>
                <a:gd name="connsiteY79" fmla="*/ 254254 h 315559"/>
                <a:gd name="connsiteX80" fmla="*/ 5695516 w 8571240"/>
                <a:gd name="connsiteY80" fmla="*/ 249547 h 315559"/>
                <a:gd name="connsiteX81" fmla="*/ 5695516 w 8571240"/>
                <a:gd name="connsiteY81" fmla="*/ 251450 h 315559"/>
                <a:gd name="connsiteX82" fmla="*/ 5698708 w 8571240"/>
                <a:gd name="connsiteY82" fmla="*/ 250853 h 315559"/>
                <a:gd name="connsiteX83" fmla="*/ 5722367 w 8571240"/>
                <a:gd name="connsiteY83" fmla="*/ 283076 h 315559"/>
                <a:gd name="connsiteX84" fmla="*/ 5704511 w 8571240"/>
                <a:gd name="connsiteY84" fmla="*/ 310747 h 315559"/>
                <a:gd name="connsiteX85" fmla="*/ 5695516 w 8571240"/>
                <a:gd name="connsiteY85" fmla="*/ 312428 h 315559"/>
                <a:gd name="connsiteX86" fmla="*/ 5695516 w 8571240"/>
                <a:gd name="connsiteY86" fmla="*/ 313567 h 315559"/>
                <a:gd name="connsiteX87" fmla="*/ 5676575 w 8571240"/>
                <a:gd name="connsiteY87" fmla="*/ 315559 h 315559"/>
                <a:gd name="connsiteX88" fmla="*/ 5525343 w 8571240"/>
                <a:gd name="connsiteY88" fmla="*/ 157780 h 315559"/>
                <a:gd name="connsiteX89" fmla="*/ 5676575 w 8571240"/>
                <a:gd name="connsiteY89" fmla="*/ 0 h 315559"/>
                <a:gd name="connsiteX90" fmla="*/ 4952241 w 8571240"/>
                <a:gd name="connsiteY90" fmla="*/ 0 h 315559"/>
                <a:gd name="connsiteX91" fmla="*/ 5103473 w 8571240"/>
                <a:gd name="connsiteY91" fmla="*/ 157780 h 315559"/>
                <a:gd name="connsiteX92" fmla="*/ 5103456 w 8571240"/>
                <a:gd name="connsiteY92" fmla="*/ 157958 h 315559"/>
                <a:gd name="connsiteX93" fmla="*/ 5030589 w 8571240"/>
                <a:gd name="connsiteY93" fmla="*/ 157958 h 315559"/>
                <a:gd name="connsiteX94" fmla="*/ 5030619 w 8571240"/>
                <a:gd name="connsiteY94" fmla="*/ 157780 h 315559"/>
                <a:gd name="connsiteX95" fmla="*/ 4952241 w 8571240"/>
                <a:gd name="connsiteY95" fmla="*/ 61306 h 315559"/>
                <a:gd name="connsiteX96" fmla="*/ 4873863 w 8571240"/>
                <a:gd name="connsiteY96" fmla="*/ 157780 h 315559"/>
                <a:gd name="connsiteX97" fmla="*/ 4952241 w 8571240"/>
                <a:gd name="connsiteY97" fmla="*/ 254254 h 315559"/>
                <a:gd name="connsiteX98" fmla="*/ 4971182 w 8571240"/>
                <a:gd name="connsiteY98" fmla="*/ 249547 h 315559"/>
                <a:gd name="connsiteX99" fmla="*/ 4971182 w 8571240"/>
                <a:gd name="connsiteY99" fmla="*/ 251450 h 315559"/>
                <a:gd name="connsiteX100" fmla="*/ 4974375 w 8571240"/>
                <a:gd name="connsiteY100" fmla="*/ 250853 h 315559"/>
                <a:gd name="connsiteX101" fmla="*/ 4998033 w 8571240"/>
                <a:gd name="connsiteY101" fmla="*/ 283076 h 315559"/>
                <a:gd name="connsiteX102" fmla="*/ 4980178 w 8571240"/>
                <a:gd name="connsiteY102" fmla="*/ 310747 h 315559"/>
                <a:gd name="connsiteX103" fmla="*/ 4971182 w 8571240"/>
                <a:gd name="connsiteY103" fmla="*/ 312428 h 315559"/>
                <a:gd name="connsiteX104" fmla="*/ 4971182 w 8571240"/>
                <a:gd name="connsiteY104" fmla="*/ 313567 h 315559"/>
                <a:gd name="connsiteX105" fmla="*/ 4952241 w 8571240"/>
                <a:gd name="connsiteY105" fmla="*/ 315559 h 315559"/>
                <a:gd name="connsiteX106" fmla="*/ 4801009 w 8571240"/>
                <a:gd name="connsiteY106" fmla="*/ 157780 h 315559"/>
                <a:gd name="connsiteX107" fmla="*/ 4952241 w 8571240"/>
                <a:gd name="connsiteY107" fmla="*/ 0 h 315559"/>
                <a:gd name="connsiteX108" fmla="*/ 4266382 w 8571240"/>
                <a:gd name="connsiteY108" fmla="*/ 0 h 315559"/>
                <a:gd name="connsiteX109" fmla="*/ 4417614 w 8571240"/>
                <a:gd name="connsiteY109" fmla="*/ 157780 h 315559"/>
                <a:gd name="connsiteX110" fmla="*/ 4417597 w 8571240"/>
                <a:gd name="connsiteY110" fmla="*/ 157958 h 315559"/>
                <a:gd name="connsiteX111" fmla="*/ 4344730 w 8571240"/>
                <a:gd name="connsiteY111" fmla="*/ 157958 h 315559"/>
                <a:gd name="connsiteX112" fmla="*/ 4344760 w 8571240"/>
                <a:gd name="connsiteY112" fmla="*/ 157780 h 315559"/>
                <a:gd name="connsiteX113" fmla="*/ 4266382 w 8571240"/>
                <a:gd name="connsiteY113" fmla="*/ 61306 h 315559"/>
                <a:gd name="connsiteX114" fmla="*/ 4188004 w 8571240"/>
                <a:gd name="connsiteY114" fmla="*/ 157780 h 315559"/>
                <a:gd name="connsiteX115" fmla="*/ 4266382 w 8571240"/>
                <a:gd name="connsiteY115" fmla="*/ 254254 h 315559"/>
                <a:gd name="connsiteX116" fmla="*/ 4285323 w 8571240"/>
                <a:gd name="connsiteY116" fmla="*/ 249547 h 315559"/>
                <a:gd name="connsiteX117" fmla="*/ 4285323 w 8571240"/>
                <a:gd name="connsiteY117" fmla="*/ 251450 h 315559"/>
                <a:gd name="connsiteX118" fmla="*/ 4288516 w 8571240"/>
                <a:gd name="connsiteY118" fmla="*/ 250853 h 315559"/>
                <a:gd name="connsiteX119" fmla="*/ 4312174 w 8571240"/>
                <a:gd name="connsiteY119" fmla="*/ 283076 h 315559"/>
                <a:gd name="connsiteX120" fmla="*/ 4294319 w 8571240"/>
                <a:gd name="connsiteY120" fmla="*/ 310747 h 315559"/>
                <a:gd name="connsiteX121" fmla="*/ 4285323 w 8571240"/>
                <a:gd name="connsiteY121" fmla="*/ 312428 h 315559"/>
                <a:gd name="connsiteX122" fmla="*/ 4285323 w 8571240"/>
                <a:gd name="connsiteY122" fmla="*/ 313567 h 315559"/>
                <a:gd name="connsiteX123" fmla="*/ 4266382 w 8571240"/>
                <a:gd name="connsiteY123" fmla="*/ 315559 h 315559"/>
                <a:gd name="connsiteX124" fmla="*/ 4115150 w 8571240"/>
                <a:gd name="connsiteY124" fmla="*/ 157780 h 315559"/>
                <a:gd name="connsiteX125" fmla="*/ 4266382 w 8571240"/>
                <a:gd name="connsiteY125" fmla="*/ 0 h 315559"/>
                <a:gd name="connsiteX126" fmla="*/ 3580524 w 8571240"/>
                <a:gd name="connsiteY126" fmla="*/ 0 h 315559"/>
                <a:gd name="connsiteX127" fmla="*/ 3731755 w 8571240"/>
                <a:gd name="connsiteY127" fmla="*/ 157780 h 315559"/>
                <a:gd name="connsiteX128" fmla="*/ 3731738 w 8571240"/>
                <a:gd name="connsiteY128" fmla="*/ 157958 h 315559"/>
                <a:gd name="connsiteX129" fmla="*/ 3658872 w 8571240"/>
                <a:gd name="connsiteY129" fmla="*/ 157958 h 315559"/>
                <a:gd name="connsiteX130" fmla="*/ 3658901 w 8571240"/>
                <a:gd name="connsiteY130" fmla="*/ 157780 h 315559"/>
                <a:gd name="connsiteX131" fmla="*/ 3580524 w 8571240"/>
                <a:gd name="connsiteY131" fmla="*/ 61306 h 315559"/>
                <a:gd name="connsiteX132" fmla="*/ 3502146 w 8571240"/>
                <a:gd name="connsiteY132" fmla="*/ 157780 h 315559"/>
                <a:gd name="connsiteX133" fmla="*/ 3580524 w 8571240"/>
                <a:gd name="connsiteY133" fmla="*/ 254254 h 315559"/>
                <a:gd name="connsiteX134" fmla="*/ 3599465 w 8571240"/>
                <a:gd name="connsiteY134" fmla="*/ 249547 h 315559"/>
                <a:gd name="connsiteX135" fmla="*/ 3599465 w 8571240"/>
                <a:gd name="connsiteY135" fmla="*/ 251450 h 315559"/>
                <a:gd name="connsiteX136" fmla="*/ 3602657 w 8571240"/>
                <a:gd name="connsiteY136" fmla="*/ 250853 h 315559"/>
                <a:gd name="connsiteX137" fmla="*/ 3626316 w 8571240"/>
                <a:gd name="connsiteY137" fmla="*/ 283076 h 315559"/>
                <a:gd name="connsiteX138" fmla="*/ 3608460 w 8571240"/>
                <a:gd name="connsiteY138" fmla="*/ 310747 h 315559"/>
                <a:gd name="connsiteX139" fmla="*/ 3599465 w 8571240"/>
                <a:gd name="connsiteY139" fmla="*/ 312428 h 315559"/>
                <a:gd name="connsiteX140" fmla="*/ 3599465 w 8571240"/>
                <a:gd name="connsiteY140" fmla="*/ 313567 h 315559"/>
                <a:gd name="connsiteX141" fmla="*/ 3580524 w 8571240"/>
                <a:gd name="connsiteY141" fmla="*/ 315559 h 315559"/>
                <a:gd name="connsiteX142" fmla="*/ 3429292 w 8571240"/>
                <a:gd name="connsiteY142" fmla="*/ 157780 h 315559"/>
                <a:gd name="connsiteX143" fmla="*/ 3580524 w 8571240"/>
                <a:gd name="connsiteY143" fmla="*/ 0 h 315559"/>
                <a:gd name="connsiteX144" fmla="*/ 2894665 w 8571240"/>
                <a:gd name="connsiteY144" fmla="*/ 0 h 315559"/>
                <a:gd name="connsiteX145" fmla="*/ 3045897 w 8571240"/>
                <a:gd name="connsiteY145" fmla="*/ 157780 h 315559"/>
                <a:gd name="connsiteX146" fmla="*/ 3045880 w 8571240"/>
                <a:gd name="connsiteY146" fmla="*/ 157958 h 315559"/>
                <a:gd name="connsiteX147" fmla="*/ 2973014 w 8571240"/>
                <a:gd name="connsiteY147" fmla="*/ 157958 h 315559"/>
                <a:gd name="connsiteX148" fmla="*/ 2973043 w 8571240"/>
                <a:gd name="connsiteY148" fmla="*/ 157780 h 315559"/>
                <a:gd name="connsiteX149" fmla="*/ 2894665 w 8571240"/>
                <a:gd name="connsiteY149" fmla="*/ 61306 h 315559"/>
                <a:gd name="connsiteX150" fmla="*/ 2816288 w 8571240"/>
                <a:gd name="connsiteY150" fmla="*/ 157780 h 315559"/>
                <a:gd name="connsiteX151" fmla="*/ 2894665 w 8571240"/>
                <a:gd name="connsiteY151" fmla="*/ 254254 h 315559"/>
                <a:gd name="connsiteX152" fmla="*/ 2913605 w 8571240"/>
                <a:gd name="connsiteY152" fmla="*/ 249547 h 315559"/>
                <a:gd name="connsiteX153" fmla="*/ 2913605 w 8571240"/>
                <a:gd name="connsiteY153" fmla="*/ 251450 h 315559"/>
                <a:gd name="connsiteX154" fmla="*/ 2916798 w 8571240"/>
                <a:gd name="connsiteY154" fmla="*/ 250853 h 315559"/>
                <a:gd name="connsiteX155" fmla="*/ 2940457 w 8571240"/>
                <a:gd name="connsiteY155" fmla="*/ 283076 h 315559"/>
                <a:gd name="connsiteX156" fmla="*/ 2922601 w 8571240"/>
                <a:gd name="connsiteY156" fmla="*/ 310747 h 315559"/>
                <a:gd name="connsiteX157" fmla="*/ 2913605 w 8571240"/>
                <a:gd name="connsiteY157" fmla="*/ 312428 h 315559"/>
                <a:gd name="connsiteX158" fmla="*/ 2913605 w 8571240"/>
                <a:gd name="connsiteY158" fmla="*/ 313567 h 315559"/>
                <a:gd name="connsiteX159" fmla="*/ 2894665 w 8571240"/>
                <a:gd name="connsiteY159" fmla="*/ 315559 h 315559"/>
                <a:gd name="connsiteX160" fmla="*/ 2743433 w 8571240"/>
                <a:gd name="connsiteY160" fmla="*/ 157780 h 315559"/>
                <a:gd name="connsiteX161" fmla="*/ 2894665 w 8571240"/>
                <a:gd name="connsiteY161" fmla="*/ 0 h 315559"/>
                <a:gd name="connsiteX162" fmla="*/ 2208806 w 8571240"/>
                <a:gd name="connsiteY162" fmla="*/ 0 h 315559"/>
                <a:gd name="connsiteX163" fmla="*/ 2360039 w 8571240"/>
                <a:gd name="connsiteY163" fmla="*/ 157780 h 315559"/>
                <a:gd name="connsiteX164" fmla="*/ 2360022 w 8571240"/>
                <a:gd name="connsiteY164" fmla="*/ 157958 h 315559"/>
                <a:gd name="connsiteX165" fmla="*/ 2287155 w 8571240"/>
                <a:gd name="connsiteY165" fmla="*/ 157958 h 315559"/>
                <a:gd name="connsiteX166" fmla="*/ 2287185 w 8571240"/>
                <a:gd name="connsiteY166" fmla="*/ 157780 h 315559"/>
                <a:gd name="connsiteX167" fmla="*/ 2208806 w 8571240"/>
                <a:gd name="connsiteY167" fmla="*/ 61306 h 315559"/>
                <a:gd name="connsiteX168" fmla="*/ 2130429 w 8571240"/>
                <a:gd name="connsiteY168" fmla="*/ 157780 h 315559"/>
                <a:gd name="connsiteX169" fmla="*/ 2208806 w 8571240"/>
                <a:gd name="connsiteY169" fmla="*/ 254254 h 315559"/>
                <a:gd name="connsiteX170" fmla="*/ 2227747 w 8571240"/>
                <a:gd name="connsiteY170" fmla="*/ 249547 h 315559"/>
                <a:gd name="connsiteX171" fmla="*/ 2227747 w 8571240"/>
                <a:gd name="connsiteY171" fmla="*/ 251450 h 315559"/>
                <a:gd name="connsiteX172" fmla="*/ 2230940 w 8571240"/>
                <a:gd name="connsiteY172" fmla="*/ 250853 h 315559"/>
                <a:gd name="connsiteX173" fmla="*/ 2254599 w 8571240"/>
                <a:gd name="connsiteY173" fmla="*/ 283076 h 315559"/>
                <a:gd name="connsiteX174" fmla="*/ 2236743 w 8571240"/>
                <a:gd name="connsiteY174" fmla="*/ 310747 h 315559"/>
                <a:gd name="connsiteX175" fmla="*/ 2227747 w 8571240"/>
                <a:gd name="connsiteY175" fmla="*/ 312428 h 315559"/>
                <a:gd name="connsiteX176" fmla="*/ 2227747 w 8571240"/>
                <a:gd name="connsiteY176" fmla="*/ 313567 h 315559"/>
                <a:gd name="connsiteX177" fmla="*/ 2208806 w 8571240"/>
                <a:gd name="connsiteY177" fmla="*/ 315559 h 315559"/>
                <a:gd name="connsiteX178" fmla="*/ 2057575 w 8571240"/>
                <a:gd name="connsiteY178" fmla="*/ 157780 h 315559"/>
                <a:gd name="connsiteX179" fmla="*/ 2208806 w 8571240"/>
                <a:gd name="connsiteY179" fmla="*/ 0 h 315559"/>
                <a:gd name="connsiteX180" fmla="*/ 1522948 w 8571240"/>
                <a:gd name="connsiteY180" fmla="*/ 0 h 315559"/>
                <a:gd name="connsiteX181" fmla="*/ 1674180 w 8571240"/>
                <a:gd name="connsiteY181" fmla="*/ 157780 h 315559"/>
                <a:gd name="connsiteX182" fmla="*/ 1674163 w 8571240"/>
                <a:gd name="connsiteY182" fmla="*/ 157958 h 315559"/>
                <a:gd name="connsiteX183" fmla="*/ 1601297 w 8571240"/>
                <a:gd name="connsiteY183" fmla="*/ 157958 h 315559"/>
                <a:gd name="connsiteX184" fmla="*/ 1601326 w 8571240"/>
                <a:gd name="connsiteY184" fmla="*/ 157780 h 315559"/>
                <a:gd name="connsiteX185" fmla="*/ 1522948 w 8571240"/>
                <a:gd name="connsiteY185" fmla="*/ 61306 h 315559"/>
                <a:gd name="connsiteX186" fmla="*/ 1444571 w 8571240"/>
                <a:gd name="connsiteY186" fmla="*/ 157780 h 315559"/>
                <a:gd name="connsiteX187" fmla="*/ 1522948 w 8571240"/>
                <a:gd name="connsiteY187" fmla="*/ 254254 h 315559"/>
                <a:gd name="connsiteX188" fmla="*/ 1541889 w 8571240"/>
                <a:gd name="connsiteY188" fmla="*/ 249547 h 315559"/>
                <a:gd name="connsiteX189" fmla="*/ 1541889 w 8571240"/>
                <a:gd name="connsiteY189" fmla="*/ 251450 h 315559"/>
                <a:gd name="connsiteX190" fmla="*/ 1545082 w 8571240"/>
                <a:gd name="connsiteY190" fmla="*/ 250853 h 315559"/>
                <a:gd name="connsiteX191" fmla="*/ 1568741 w 8571240"/>
                <a:gd name="connsiteY191" fmla="*/ 283076 h 315559"/>
                <a:gd name="connsiteX192" fmla="*/ 1550885 w 8571240"/>
                <a:gd name="connsiteY192" fmla="*/ 310747 h 315559"/>
                <a:gd name="connsiteX193" fmla="*/ 1541889 w 8571240"/>
                <a:gd name="connsiteY193" fmla="*/ 312428 h 315559"/>
                <a:gd name="connsiteX194" fmla="*/ 1541889 w 8571240"/>
                <a:gd name="connsiteY194" fmla="*/ 313567 h 315559"/>
                <a:gd name="connsiteX195" fmla="*/ 1522948 w 8571240"/>
                <a:gd name="connsiteY195" fmla="*/ 315559 h 315559"/>
                <a:gd name="connsiteX196" fmla="*/ 1371717 w 8571240"/>
                <a:gd name="connsiteY196" fmla="*/ 157780 h 315559"/>
                <a:gd name="connsiteX197" fmla="*/ 1522948 w 8571240"/>
                <a:gd name="connsiteY197" fmla="*/ 0 h 315559"/>
                <a:gd name="connsiteX198" fmla="*/ 837090 w 8571240"/>
                <a:gd name="connsiteY198" fmla="*/ 0 h 315559"/>
                <a:gd name="connsiteX199" fmla="*/ 988322 w 8571240"/>
                <a:gd name="connsiteY199" fmla="*/ 157780 h 315559"/>
                <a:gd name="connsiteX200" fmla="*/ 988305 w 8571240"/>
                <a:gd name="connsiteY200" fmla="*/ 157958 h 315559"/>
                <a:gd name="connsiteX201" fmla="*/ 915439 w 8571240"/>
                <a:gd name="connsiteY201" fmla="*/ 157958 h 315559"/>
                <a:gd name="connsiteX202" fmla="*/ 915468 w 8571240"/>
                <a:gd name="connsiteY202" fmla="*/ 157780 h 315559"/>
                <a:gd name="connsiteX203" fmla="*/ 837090 w 8571240"/>
                <a:gd name="connsiteY203" fmla="*/ 61306 h 315559"/>
                <a:gd name="connsiteX204" fmla="*/ 758712 w 8571240"/>
                <a:gd name="connsiteY204" fmla="*/ 157780 h 315559"/>
                <a:gd name="connsiteX205" fmla="*/ 837090 w 8571240"/>
                <a:gd name="connsiteY205" fmla="*/ 254254 h 315559"/>
                <a:gd name="connsiteX206" fmla="*/ 856031 w 8571240"/>
                <a:gd name="connsiteY206" fmla="*/ 249547 h 315559"/>
                <a:gd name="connsiteX207" fmla="*/ 856031 w 8571240"/>
                <a:gd name="connsiteY207" fmla="*/ 251450 h 315559"/>
                <a:gd name="connsiteX208" fmla="*/ 859223 w 8571240"/>
                <a:gd name="connsiteY208" fmla="*/ 250853 h 315559"/>
                <a:gd name="connsiteX209" fmla="*/ 882882 w 8571240"/>
                <a:gd name="connsiteY209" fmla="*/ 283076 h 315559"/>
                <a:gd name="connsiteX210" fmla="*/ 865026 w 8571240"/>
                <a:gd name="connsiteY210" fmla="*/ 310747 h 315559"/>
                <a:gd name="connsiteX211" fmla="*/ 856031 w 8571240"/>
                <a:gd name="connsiteY211" fmla="*/ 312428 h 315559"/>
                <a:gd name="connsiteX212" fmla="*/ 856031 w 8571240"/>
                <a:gd name="connsiteY212" fmla="*/ 313567 h 315559"/>
                <a:gd name="connsiteX213" fmla="*/ 837090 w 8571240"/>
                <a:gd name="connsiteY213" fmla="*/ 315559 h 315559"/>
                <a:gd name="connsiteX214" fmla="*/ 685858 w 8571240"/>
                <a:gd name="connsiteY214" fmla="*/ 157780 h 315559"/>
                <a:gd name="connsiteX215" fmla="*/ 837090 w 8571240"/>
                <a:gd name="connsiteY215" fmla="*/ 0 h 315559"/>
                <a:gd name="connsiteX216" fmla="*/ 151232 w 8571240"/>
                <a:gd name="connsiteY216" fmla="*/ 0 h 315559"/>
                <a:gd name="connsiteX217" fmla="*/ 302464 w 8571240"/>
                <a:gd name="connsiteY217" fmla="*/ 157780 h 315559"/>
                <a:gd name="connsiteX218" fmla="*/ 302446 w 8571240"/>
                <a:gd name="connsiteY218" fmla="*/ 157958 h 315559"/>
                <a:gd name="connsiteX219" fmla="*/ 229580 w 8571240"/>
                <a:gd name="connsiteY219" fmla="*/ 157958 h 315559"/>
                <a:gd name="connsiteX220" fmla="*/ 229609 w 8571240"/>
                <a:gd name="connsiteY220" fmla="*/ 157780 h 315559"/>
                <a:gd name="connsiteX221" fmla="*/ 151232 w 8571240"/>
                <a:gd name="connsiteY221" fmla="*/ 61306 h 315559"/>
                <a:gd name="connsiteX222" fmla="*/ 72854 w 8571240"/>
                <a:gd name="connsiteY222" fmla="*/ 157780 h 315559"/>
                <a:gd name="connsiteX223" fmla="*/ 151232 w 8571240"/>
                <a:gd name="connsiteY223" fmla="*/ 254254 h 315559"/>
                <a:gd name="connsiteX224" fmla="*/ 170173 w 8571240"/>
                <a:gd name="connsiteY224" fmla="*/ 249547 h 315559"/>
                <a:gd name="connsiteX225" fmla="*/ 170173 w 8571240"/>
                <a:gd name="connsiteY225" fmla="*/ 251450 h 315559"/>
                <a:gd name="connsiteX226" fmla="*/ 173365 w 8571240"/>
                <a:gd name="connsiteY226" fmla="*/ 250853 h 315559"/>
                <a:gd name="connsiteX227" fmla="*/ 197024 w 8571240"/>
                <a:gd name="connsiteY227" fmla="*/ 283076 h 315559"/>
                <a:gd name="connsiteX228" fmla="*/ 179169 w 8571240"/>
                <a:gd name="connsiteY228" fmla="*/ 310747 h 315559"/>
                <a:gd name="connsiteX229" fmla="*/ 170173 w 8571240"/>
                <a:gd name="connsiteY229" fmla="*/ 312428 h 315559"/>
                <a:gd name="connsiteX230" fmla="*/ 170173 w 8571240"/>
                <a:gd name="connsiteY230" fmla="*/ 313567 h 315559"/>
                <a:gd name="connsiteX231" fmla="*/ 151232 w 8571240"/>
                <a:gd name="connsiteY231" fmla="*/ 315559 h 315559"/>
                <a:gd name="connsiteX232" fmla="*/ 0 w 8571240"/>
                <a:gd name="connsiteY232" fmla="*/ 157780 h 315559"/>
                <a:gd name="connsiteX233" fmla="*/ 151232 w 8571240"/>
                <a:gd name="connsiteY233" fmla="*/ 0 h 315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</a:cxnLst>
              <a:rect l="l" t="t" r="r" b="b"/>
              <a:pathLst>
                <a:path w="8571240" h="315559">
                  <a:moveTo>
                    <a:pt x="8420008" y="0"/>
                  </a:moveTo>
                  <a:cubicBezTo>
                    <a:pt x="8503532" y="0"/>
                    <a:pt x="8571240" y="70640"/>
                    <a:pt x="8571240" y="157780"/>
                  </a:cubicBezTo>
                  <a:lnTo>
                    <a:pt x="8571223" y="157958"/>
                  </a:lnTo>
                  <a:lnTo>
                    <a:pt x="8498357" y="157958"/>
                  </a:lnTo>
                  <a:lnTo>
                    <a:pt x="8498386" y="157780"/>
                  </a:lnTo>
                  <a:cubicBezTo>
                    <a:pt x="8498386" y="104499"/>
                    <a:pt x="8463295" y="61306"/>
                    <a:pt x="8420008" y="61306"/>
                  </a:cubicBezTo>
                  <a:cubicBezTo>
                    <a:pt x="8376721" y="61306"/>
                    <a:pt x="8341631" y="104499"/>
                    <a:pt x="8341631" y="157780"/>
                  </a:cubicBezTo>
                  <a:cubicBezTo>
                    <a:pt x="8341631" y="211061"/>
                    <a:pt x="8376721" y="254254"/>
                    <a:pt x="8420008" y="254254"/>
                  </a:cubicBezTo>
                  <a:lnTo>
                    <a:pt x="8438948" y="249547"/>
                  </a:lnTo>
                  <a:lnTo>
                    <a:pt x="8438948" y="251450"/>
                  </a:lnTo>
                  <a:lnTo>
                    <a:pt x="8442141" y="250853"/>
                  </a:lnTo>
                  <a:cubicBezTo>
                    <a:pt x="8456436" y="251581"/>
                    <a:pt x="8467028" y="266008"/>
                    <a:pt x="8465800" y="283076"/>
                  </a:cubicBezTo>
                  <a:cubicBezTo>
                    <a:pt x="8464880" y="295877"/>
                    <a:pt x="8457572" y="306528"/>
                    <a:pt x="8447944" y="310747"/>
                  </a:cubicBezTo>
                  <a:lnTo>
                    <a:pt x="8438948" y="312428"/>
                  </a:lnTo>
                  <a:lnTo>
                    <a:pt x="8438948" y="313567"/>
                  </a:lnTo>
                  <a:lnTo>
                    <a:pt x="8420008" y="315559"/>
                  </a:lnTo>
                  <a:cubicBezTo>
                    <a:pt x="8336485" y="315559"/>
                    <a:pt x="8268776" y="244919"/>
                    <a:pt x="8268776" y="157780"/>
                  </a:cubicBezTo>
                  <a:cubicBezTo>
                    <a:pt x="8268776" y="70640"/>
                    <a:pt x="8336485" y="0"/>
                    <a:pt x="8420008" y="0"/>
                  </a:cubicBezTo>
                  <a:close/>
                  <a:moveTo>
                    <a:pt x="7734150" y="0"/>
                  </a:moveTo>
                  <a:cubicBezTo>
                    <a:pt x="7817673" y="0"/>
                    <a:pt x="7885382" y="70640"/>
                    <a:pt x="7885382" y="157780"/>
                  </a:cubicBezTo>
                  <a:lnTo>
                    <a:pt x="7885364" y="157958"/>
                  </a:lnTo>
                  <a:lnTo>
                    <a:pt x="7812498" y="157958"/>
                  </a:lnTo>
                  <a:lnTo>
                    <a:pt x="7812528" y="157780"/>
                  </a:lnTo>
                  <a:cubicBezTo>
                    <a:pt x="7812528" y="104499"/>
                    <a:pt x="7777436" y="61306"/>
                    <a:pt x="7734150" y="61306"/>
                  </a:cubicBezTo>
                  <a:cubicBezTo>
                    <a:pt x="7690863" y="61306"/>
                    <a:pt x="7655772" y="104499"/>
                    <a:pt x="7655772" y="157780"/>
                  </a:cubicBezTo>
                  <a:cubicBezTo>
                    <a:pt x="7655772" y="211061"/>
                    <a:pt x="7690863" y="254254"/>
                    <a:pt x="7734150" y="254254"/>
                  </a:cubicBezTo>
                  <a:lnTo>
                    <a:pt x="7753090" y="249547"/>
                  </a:lnTo>
                  <a:lnTo>
                    <a:pt x="7753090" y="251450"/>
                  </a:lnTo>
                  <a:lnTo>
                    <a:pt x="7756283" y="250853"/>
                  </a:lnTo>
                  <a:cubicBezTo>
                    <a:pt x="7770577" y="251581"/>
                    <a:pt x="7781170" y="266008"/>
                    <a:pt x="7779942" y="283076"/>
                  </a:cubicBezTo>
                  <a:cubicBezTo>
                    <a:pt x="7779021" y="295877"/>
                    <a:pt x="7771713" y="306528"/>
                    <a:pt x="7762086" y="310747"/>
                  </a:cubicBezTo>
                  <a:lnTo>
                    <a:pt x="7753090" y="312428"/>
                  </a:lnTo>
                  <a:lnTo>
                    <a:pt x="7753090" y="313567"/>
                  </a:lnTo>
                  <a:lnTo>
                    <a:pt x="7734150" y="315559"/>
                  </a:lnTo>
                  <a:cubicBezTo>
                    <a:pt x="7650627" y="315559"/>
                    <a:pt x="7582918" y="244919"/>
                    <a:pt x="7582918" y="157780"/>
                  </a:cubicBezTo>
                  <a:cubicBezTo>
                    <a:pt x="7582918" y="70640"/>
                    <a:pt x="7650627" y="0"/>
                    <a:pt x="7734150" y="0"/>
                  </a:cubicBezTo>
                  <a:close/>
                  <a:moveTo>
                    <a:pt x="7048291" y="0"/>
                  </a:moveTo>
                  <a:cubicBezTo>
                    <a:pt x="7131815" y="0"/>
                    <a:pt x="7199523" y="70640"/>
                    <a:pt x="7199523" y="157780"/>
                  </a:cubicBezTo>
                  <a:lnTo>
                    <a:pt x="7199506" y="157958"/>
                  </a:lnTo>
                  <a:lnTo>
                    <a:pt x="7126640" y="157958"/>
                  </a:lnTo>
                  <a:lnTo>
                    <a:pt x="7126669" y="157780"/>
                  </a:lnTo>
                  <a:cubicBezTo>
                    <a:pt x="7126669" y="104499"/>
                    <a:pt x="7091578" y="61306"/>
                    <a:pt x="7048291" y="61306"/>
                  </a:cubicBezTo>
                  <a:cubicBezTo>
                    <a:pt x="7005004" y="61306"/>
                    <a:pt x="6969914" y="104499"/>
                    <a:pt x="6969914" y="157780"/>
                  </a:cubicBezTo>
                  <a:cubicBezTo>
                    <a:pt x="6969914" y="211061"/>
                    <a:pt x="7005004" y="254254"/>
                    <a:pt x="7048291" y="254254"/>
                  </a:cubicBezTo>
                  <a:lnTo>
                    <a:pt x="7067232" y="249547"/>
                  </a:lnTo>
                  <a:lnTo>
                    <a:pt x="7067232" y="251450"/>
                  </a:lnTo>
                  <a:lnTo>
                    <a:pt x="7070424" y="250853"/>
                  </a:lnTo>
                  <a:cubicBezTo>
                    <a:pt x="7084719" y="251581"/>
                    <a:pt x="7095311" y="266008"/>
                    <a:pt x="7094084" y="283076"/>
                  </a:cubicBezTo>
                  <a:cubicBezTo>
                    <a:pt x="7093163" y="295877"/>
                    <a:pt x="7085855" y="306528"/>
                    <a:pt x="7076228" y="310747"/>
                  </a:cubicBezTo>
                  <a:lnTo>
                    <a:pt x="7067232" y="312428"/>
                  </a:lnTo>
                  <a:lnTo>
                    <a:pt x="7067232" y="313567"/>
                  </a:lnTo>
                  <a:lnTo>
                    <a:pt x="7048291" y="315559"/>
                  </a:lnTo>
                  <a:cubicBezTo>
                    <a:pt x="6964768" y="315559"/>
                    <a:pt x="6897060" y="244919"/>
                    <a:pt x="6897060" y="157780"/>
                  </a:cubicBezTo>
                  <a:cubicBezTo>
                    <a:pt x="6897060" y="70640"/>
                    <a:pt x="6964768" y="0"/>
                    <a:pt x="7048291" y="0"/>
                  </a:cubicBezTo>
                  <a:close/>
                  <a:moveTo>
                    <a:pt x="6362433" y="0"/>
                  </a:moveTo>
                  <a:cubicBezTo>
                    <a:pt x="6445956" y="0"/>
                    <a:pt x="6513665" y="70640"/>
                    <a:pt x="6513665" y="157780"/>
                  </a:cubicBezTo>
                  <a:lnTo>
                    <a:pt x="6513648" y="157958"/>
                  </a:lnTo>
                  <a:lnTo>
                    <a:pt x="6440782" y="157958"/>
                  </a:lnTo>
                  <a:lnTo>
                    <a:pt x="6440811" y="157780"/>
                  </a:lnTo>
                  <a:cubicBezTo>
                    <a:pt x="6440811" y="104499"/>
                    <a:pt x="6405720" y="61306"/>
                    <a:pt x="6362433" y="61306"/>
                  </a:cubicBezTo>
                  <a:cubicBezTo>
                    <a:pt x="6319146" y="61306"/>
                    <a:pt x="6284056" y="104499"/>
                    <a:pt x="6284056" y="157780"/>
                  </a:cubicBezTo>
                  <a:cubicBezTo>
                    <a:pt x="6284056" y="211061"/>
                    <a:pt x="6319146" y="254254"/>
                    <a:pt x="6362433" y="254254"/>
                  </a:cubicBezTo>
                  <a:lnTo>
                    <a:pt x="6381373" y="249547"/>
                  </a:lnTo>
                  <a:lnTo>
                    <a:pt x="6381373" y="251450"/>
                  </a:lnTo>
                  <a:lnTo>
                    <a:pt x="6384566" y="250853"/>
                  </a:lnTo>
                  <a:cubicBezTo>
                    <a:pt x="6398861" y="251581"/>
                    <a:pt x="6409453" y="266008"/>
                    <a:pt x="6408225" y="283076"/>
                  </a:cubicBezTo>
                  <a:cubicBezTo>
                    <a:pt x="6407304" y="295877"/>
                    <a:pt x="6399996" y="306528"/>
                    <a:pt x="6390369" y="310747"/>
                  </a:cubicBezTo>
                  <a:lnTo>
                    <a:pt x="6381373" y="312428"/>
                  </a:lnTo>
                  <a:lnTo>
                    <a:pt x="6381373" y="313567"/>
                  </a:lnTo>
                  <a:lnTo>
                    <a:pt x="6362433" y="315559"/>
                  </a:lnTo>
                  <a:cubicBezTo>
                    <a:pt x="6278910" y="315559"/>
                    <a:pt x="6211201" y="244919"/>
                    <a:pt x="6211201" y="157780"/>
                  </a:cubicBezTo>
                  <a:cubicBezTo>
                    <a:pt x="6211201" y="70640"/>
                    <a:pt x="6278910" y="0"/>
                    <a:pt x="6362433" y="0"/>
                  </a:cubicBezTo>
                  <a:close/>
                  <a:moveTo>
                    <a:pt x="5676575" y="0"/>
                  </a:moveTo>
                  <a:cubicBezTo>
                    <a:pt x="5760098" y="0"/>
                    <a:pt x="5827806" y="70640"/>
                    <a:pt x="5827806" y="157780"/>
                  </a:cubicBezTo>
                  <a:lnTo>
                    <a:pt x="5827789" y="157958"/>
                  </a:lnTo>
                  <a:lnTo>
                    <a:pt x="5754923" y="157958"/>
                  </a:lnTo>
                  <a:lnTo>
                    <a:pt x="5754952" y="157780"/>
                  </a:lnTo>
                  <a:cubicBezTo>
                    <a:pt x="5754952" y="104499"/>
                    <a:pt x="5719862" y="61306"/>
                    <a:pt x="5676575" y="61306"/>
                  </a:cubicBezTo>
                  <a:cubicBezTo>
                    <a:pt x="5633288" y="61306"/>
                    <a:pt x="5598197" y="104499"/>
                    <a:pt x="5598197" y="157780"/>
                  </a:cubicBezTo>
                  <a:cubicBezTo>
                    <a:pt x="5598197" y="211061"/>
                    <a:pt x="5633288" y="254254"/>
                    <a:pt x="5676575" y="254254"/>
                  </a:cubicBezTo>
                  <a:lnTo>
                    <a:pt x="5695516" y="249547"/>
                  </a:lnTo>
                  <a:lnTo>
                    <a:pt x="5695516" y="251450"/>
                  </a:lnTo>
                  <a:lnTo>
                    <a:pt x="5698708" y="250853"/>
                  </a:lnTo>
                  <a:cubicBezTo>
                    <a:pt x="5713002" y="251581"/>
                    <a:pt x="5723595" y="266008"/>
                    <a:pt x="5722367" y="283076"/>
                  </a:cubicBezTo>
                  <a:cubicBezTo>
                    <a:pt x="5721446" y="295877"/>
                    <a:pt x="5714138" y="306528"/>
                    <a:pt x="5704511" y="310747"/>
                  </a:cubicBezTo>
                  <a:lnTo>
                    <a:pt x="5695516" y="312428"/>
                  </a:lnTo>
                  <a:lnTo>
                    <a:pt x="5695516" y="313567"/>
                  </a:lnTo>
                  <a:lnTo>
                    <a:pt x="5676575" y="315559"/>
                  </a:lnTo>
                  <a:cubicBezTo>
                    <a:pt x="5593052" y="315559"/>
                    <a:pt x="5525343" y="244919"/>
                    <a:pt x="5525343" y="157780"/>
                  </a:cubicBezTo>
                  <a:cubicBezTo>
                    <a:pt x="5525343" y="70640"/>
                    <a:pt x="5593052" y="0"/>
                    <a:pt x="5676575" y="0"/>
                  </a:cubicBezTo>
                  <a:close/>
                  <a:moveTo>
                    <a:pt x="4952241" y="0"/>
                  </a:moveTo>
                  <a:cubicBezTo>
                    <a:pt x="5035764" y="0"/>
                    <a:pt x="5103473" y="70640"/>
                    <a:pt x="5103473" y="157780"/>
                  </a:cubicBezTo>
                  <a:lnTo>
                    <a:pt x="5103456" y="157958"/>
                  </a:lnTo>
                  <a:lnTo>
                    <a:pt x="5030589" y="157958"/>
                  </a:lnTo>
                  <a:lnTo>
                    <a:pt x="5030619" y="157780"/>
                  </a:lnTo>
                  <a:cubicBezTo>
                    <a:pt x="5030619" y="104499"/>
                    <a:pt x="4995528" y="61306"/>
                    <a:pt x="4952241" y="61306"/>
                  </a:cubicBezTo>
                  <a:cubicBezTo>
                    <a:pt x="4908954" y="61306"/>
                    <a:pt x="4873863" y="104499"/>
                    <a:pt x="4873863" y="157780"/>
                  </a:cubicBezTo>
                  <a:cubicBezTo>
                    <a:pt x="4873863" y="211061"/>
                    <a:pt x="4908954" y="254254"/>
                    <a:pt x="4952241" y="254254"/>
                  </a:cubicBezTo>
                  <a:lnTo>
                    <a:pt x="4971182" y="249547"/>
                  </a:lnTo>
                  <a:lnTo>
                    <a:pt x="4971182" y="251450"/>
                  </a:lnTo>
                  <a:lnTo>
                    <a:pt x="4974375" y="250853"/>
                  </a:lnTo>
                  <a:cubicBezTo>
                    <a:pt x="4988668" y="251581"/>
                    <a:pt x="4999261" y="266008"/>
                    <a:pt x="4998033" y="283076"/>
                  </a:cubicBezTo>
                  <a:cubicBezTo>
                    <a:pt x="4997113" y="295877"/>
                    <a:pt x="4989804" y="306528"/>
                    <a:pt x="4980178" y="310747"/>
                  </a:cubicBezTo>
                  <a:lnTo>
                    <a:pt x="4971182" y="312428"/>
                  </a:lnTo>
                  <a:lnTo>
                    <a:pt x="4971182" y="313567"/>
                  </a:lnTo>
                  <a:lnTo>
                    <a:pt x="4952241" y="315559"/>
                  </a:lnTo>
                  <a:cubicBezTo>
                    <a:pt x="4868718" y="315559"/>
                    <a:pt x="4801009" y="244919"/>
                    <a:pt x="4801009" y="157780"/>
                  </a:cubicBezTo>
                  <a:cubicBezTo>
                    <a:pt x="4801009" y="70640"/>
                    <a:pt x="4868718" y="0"/>
                    <a:pt x="4952241" y="0"/>
                  </a:cubicBezTo>
                  <a:close/>
                  <a:moveTo>
                    <a:pt x="4266382" y="0"/>
                  </a:moveTo>
                  <a:cubicBezTo>
                    <a:pt x="4349905" y="0"/>
                    <a:pt x="4417614" y="70640"/>
                    <a:pt x="4417614" y="157780"/>
                  </a:cubicBezTo>
                  <a:lnTo>
                    <a:pt x="4417597" y="157958"/>
                  </a:lnTo>
                  <a:lnTo>
                    <a:pt x="4344730" y="157958"/>
                  </a:lnTo>
                  <a:lnTo>
                    <a:pt x="4344760" y="157780"/>
                  </a:lnTo>
                  <a:cubicBezTo>
                    <a:pt x="4344760" y="104499"/>
                    <a:pt x="4309669" y="61306"/>
                    <a:pt x="4266382" y="61306"/>
                  </a:cubicBezTo>
                  <a:cubicBezTo>
                    <a:pt x="4223095" y="61306"/>
                    <a:pt x="4188004" y="104499"/>
                    <a:pt x="4188004" y="157780"/>
                  </a:cubicBezTo>
                  <a:cubicBezTo>
                    <a:pt x="4188004" y="211061"/>
                    <a:pt x="4223095" y="254254"/>
                    <a:pt x="4266382" y="254254"/>
                  </a:cubicBezTo>
                  <a:lnTo>
                    <a:pt x="4285323" y="249547"/>
                  </a:lnTo>
                  <a:lnTo>
                    <a:pt x="4285323" y="251450"/>
                  </a:lnTo>
                  <a:lnTo>
                    <a:pt x="4288516" y="250853"/>
                  </a:lnTo>
                  <a:cubicBezTo>
                    <a:pt x="4302809" y="251581"/>
                    <a:pt x="4313402" y="266008"/>
                    <a:pt x="4312174" y="283076"/>
                  </a:cubicBezTo>
                  <a:cubicBezTo>
                    <a:pt x="4311254" y="295877"/>
                    <a:pt x="4303945" y="306528"/>
                    <a:pt x="4294319" y="310747"/>
                  </a:cubicBezTo>
                  <a:lnTo>
                    <a:pt x="4285323" y="312428"/>
                  </a:lnTo>
                  <a:lnTo>
                    <a:pt x="4285323" y="313567"/>
                  </a:lnTo>
                  <a:lnTo>
                    <a:pt x="4266382" y="315559"/>
                  </a:lnTo>
                  <a:cubicBezTo>
                    <a:pt x="4182859" y="315559"/>
                    <a:pt x="4115150" y="244919"/>
                    <a:pt x="4115150" y="157780"/>
                  </a:cubicBezTo>
                  <a:cubicBezTo>
                    <a:pt x="4115150" y="70640"/>
                    <a:pt x="4182859" y="0"/>
                    <a:pt x="4266382" y="0"/>
                  </a:cubicBezTo>
                  <a:close/>
                  <a:moveTo>
                    <a:pt x="3580524" y="0"/>
                  </a:moveTo>
                  <a:cubicBezTo>
                    <a:pt x="3664047" y="0"/>
                    <a:pt x="3731755" y="70640"/>
                    <a:pt x="3731755" y="157780"/>
                  </a:cubicBezTo>
                  <a:lnTo>
                    <a:pt x="3731738" y="157958"/>
                  </a:lnTo>
                  <a:lnTo>
                    <a:pt x="3658872" y="157958"/>
                  </a:lnTo>
                  <a:lnTo>
                    <a:pt x="3658901" y="157780"/>
                  </a:lnTo>
                  <a:cubicBezTo>
                    <a:pt x="3658901" y="104499"/>
                    <a:pt x="3623811" y="61306"/>
                    <a:pt x="3580524" y="61306"/>
                  </a:cubicBezTo>
                  <a:cubicBezTo>
                    <a:pt x="3537236" y="61306"/>
                    <a:pt x="3502146" y="104499"/>
                    <a:pt x="3502146" y="157780"/>
                  </a:cubicBezTo>
                  <a:cubicBezTo>
                    <a:pt x="3502146" y="211061"/>
                    <a:pt x="3537236" y="254254"/>
                    <a:pt x="3580524" y="254254"/>
                  </a:cubicBezTo>
                  <a:lnTo>
                    <a:pt x="3599465" y="249547"/>
                  </a:lnTo>
                  <a:lnTo>
                    <a:pt x="3599465" y="251450"/>
                  </a:lnTo>
                  <a:lnTo>
                    <a:pt x="3602657" y="250853"/>
                  </a:lnTo>
                  <a:cubicBezTo>
                    <a:pt x="3616951" y="251581"/>
                    <a:pt x="3627544" y="266008"/>
                    <a:pt x="3626316" y="283076"/>
                  </a:cubicBezTo>
                  <a:cubicBezTo>
                    <a:pt x="3625395" y="295877"/>
                    <a:pt x="3618087" y="306528"/>
                    <a:pt x="3608460" y="310747"/>
                  </a:cubicBezTo>
                  <a:lnTo>
                    <a:pt x="3599465" y="312428"/>
                  </a:lnTo>
                  <a:lnTo>
                    <a:pt x="3599465" y="313567"/>
                  </a:lnTo>
                  <a:lnTo>
                    <a:pt x="3580524" y="315559"/>
                  </a:lnTo>
                  <a:cubicBezTo>
                    <a:pt x="3497000" y="315559"/>
                    <a:pt x="3429292" y="244919"/>
                    <a:pt x="3429292" y="157780"/>
                  </a:cubicBezTo>
                  <a:cubicBezTo>
                    <a:pt x="3429292" y="70640"/>
                    <a:pt x="3497000" y="0"/>
                    <a:pt x="3580524" y="0"/>
                  </a:cubicBezTo>
                  <a:close/>
                  <a:moveTo>
                    <a:pt x="2894665" y="0"/>
                  </a:moveTo>
                  <a:cubicBezTo>
                    <a:pt x="2978188" y="0"/>
                    <a:pt x="3045897" y="70640"/>
                    <a:pt x="3045897" y="157780"/>
                  </a:cubicBezTo>
                  <a:lnTo>
                    <a:pt x="3045880" y="157958"/>
                  </a:lnTo>
                  <a:lnTo>
                    <a:pt x="2973014" y="157958"/>
                  </a:lnTo>
                  <a:lnTo>
                    <a:pt x="2973043" y="157780"/>
                  </a:lnTo>
                  <a:cubicBezTo>
                    <a:pt x="2973043" y="104499"/>
                    <a:pt x="2937952" y="61306"/>
                    <a:pt x="2894665" y="61306"/>
                  </a:cubicBezTo>
                  <a:cubicBezTo>
                    <a:pt x="2851378" y="61306"/>
                    <a:pt x="2816288" y="104499"/>
                    <a:pt x="2816288" y="157780"/>
                  </a:cubicBezTo>
                  <a:cubicBezTo>
                    <a:pt x="2816288" y="211061"/>
                    <a:pt x="2851378" y="254254"/>
                    <a:pt x="2894665" y="254254"/>
                  </a:cubicBezTo>
                  <a:lnTo>
                    <a:pt x="2913605" y="249547"/>
                  </a:lnTo>
                  <a:lnTo>
                    <a:pt x="2913605" y="251450"/>
                  </a:lnTo>
                  <a:lnTo>
                    <a:pt x="2916798" y="250853"/>
                  </a:lnTo>
                  <a:cubicBezTo>
                    <a:pt x="2931093" y="251581"/>
                    <a:pt x="2941685" y="266008"/>
                    <a:pt x="2940457" y="283076"/>
                  </a:cubicBezTo>
                  <a:cubicBezTo>
                    <a:pt x="2939536" y="295877"/>
                    <a:pt x="2932228" y="306528"/>
                    <a:pt x="2922601" y="310747"/>
                  </a:cubicBezTo>
                  <a:lnTo>
                    <a:pt x="2913605" y="312428"/>
                  </a:lnTo>
                  <a:lnTo>
                    <a:pt x="2913605" y="313567"/>
                  </a:lnTo>
                  <a:lnTo>
                    <a:pt x="2894665" y="315559"/>
                  </a:lnTo>
                  <a:cubicBezTo>
                    <a:pt x="2811142" y="315559"/>
                    <a:pt x="2743433" y="244919"/>
                    <a:pt x="2743433" y="157780"/>
                  </a:cubicBezTo>
                  <a:cubicBezTo>
                    <a:pt x="2743433" y="70640"/>
                    <a:pt x="2811142" y="0"/>
                    <a:pt x="2894665" y="0"/>
                  </a:cubicBezTo>
                  <a:close/>
                  <a:moveTo>
                    <a:pt x="2208806" y="0"/>
                  </a:moveTo>
                  <a:cubicBezTo>
                    <a:pt x="2292330" y="0"/>
                    <a:pt x="2360039" y="70640"/>
                    <a:pt x="2360039" y="157780"/>
                  </a:cubicBezTo>
                  <a:lnTo>
                    <a:pt x="2360022" y="157958"/>
                  </a:lnTo>
                  <a:lnTo>
                    <a:pt x="2287155" y="157958"/>
                  </a:lnTo>
                  <a:lnTo>
                    <a:pt x="2287185" y="157780"/>
                  </a:lnTo>
                  <a:cubicBezTo>
                    <a:pt x="2287185" y="104499"/>
                    <a:pt x="2252093" y="61306"/>
                    <a:pt x="2208806" y="61306"/>
                  </a:cubicBezTo>
                  <a:cubicBezTo>
                    <a:pt x="2165520" y="61306"/>
                    <a:pt x="2130429" y="104499"/>
                    <a:pt x="2130429" y="157780"/>
                  </a:cubicBezTo>
                  <a:cubicBezTo>
                    <a:pt x="2130429" y="211061"/>
                    <a:pt x="2165520" y="254254"/>
                    <a:pt x="2208806" y="254254"/>
                  </a:cubicBezTo>
                  <a:lnTo>
                    <a:pt x="2227747" y="249547"/>
                  </a:lnTo>
                  <a:lnTo>
                    <a:pt x="2227747" y="251450"/>
                  </a:lnTo>
                  <a:lnTo>
                    <a:pt x="2230940" y="250853"/>
                  </a:lnTo>
                  <a:cubicBezTo>
                    <a:pt x="2245234" y="251581"/>
                    <a:pt x="2255827" y="266008"/>
                    <a:pt x="2254599" y="283076"/>
                  </a:cubicBezTo>
                  <a:cubicBezTo>
                    <a:pt x="2253678" y="295877"/>
                    <a:pt x="2246370" y="306528"/>
                    <a:pt x="2236743" y="310747"/>
                  </a:cubicBezTo>
                  <a:lnTo>
                    <a:pt x="2227747" y="312428"/>
                  </a:lnTo>
                  <a:lnTo>
                    <a:pt x="2227747" y="313567"/>
                  </a:lnTo>
                  <a:lnTo>
                    <a:pt x="2208806" y="315559"/>
                  </a:lnTo>
                  <a:cubicBezTo>
                    <a:pt x="2125284" y="315559"/>
                    <a:pt x="2057575" y="244919"/>
                    <a:pt x="2057575" y="157780"/>
                  </a:cubicBezTo>
                  <a:cubicBezTo>
                    <a:pt x="2057575" y="70640"/>
                    <a:pt x="2125284" y="0"/>
                    <a:pt x="2208806" y="0"/>
                  </a:cubicBezTo>
                  <a:close/>
                  <a:moveTo>
                    <a:pt x="1522948" y="0"/>
                  </a:moveTo>
                  <a:cubicBezTo>
                    <a:pt x="1606472" y="0"/>
                    <a:pt x="1674180" y="70640"/>
                    <a:pt x="1674180" y="157780"/>
                  </a:cubicBezTo>
                  <a:lnTo>
                    <a:pt x="1674163" y="157958"/>
                  </a:lnTo>
                  <a:lnTo>
                    <a:pt x="1601297" y="157958"/>
                  </a:lnTo>
                  <a:lnTo>
                    <a:pt x="1601326" y="157780"/>
                  </a:lnTo>
                  <a:cubicBezTo>
                    <a:pt x="1601326" y="104499"/>
                    <a:pt x="1566235" y="61306"/>
                    <a:pt x="1522948" y="61306"/>
                  </a:cubicBezTo>
                  <a:cubicBezTo>
                    <a:pt x="1479661" y="61306"/>
                    <a:pt x="1444571" y="104499"/>
                    <a:pt x="1444571" y="157780"/>
                  </a:cubicBezTo>
                  <a:cubicBezTo>
                    <a:pt x="1444571" y="211061"/>
                    <a:pt x="1479661" y="254254"/>
                    <a:pt x="1522948" y="254254"/>
                  </a:cubicBezTo>
                  <a:lnTo>
                    <a:pt x="1541889" y="249547"/>
                  </a:lnTo>
                  <a:lnTo>
                    <a:pt x="1541889" y="251450"/>
                  </a:lnTo>
                  <a:lnTo>
                    <a:pt x="1545082" y="250853"/>
                  </a:lnTo>
                  <a:cubicBezTo>
                    <a:pt x="1559376" y="251581"/>
                    <a:pt x="1569969" y="266008"/>
                    <a:pt x="1568741" y="283076"/>
                  </a:cubicBezTo>
                  <a:cubicBezTo>
                    <a:pt x="1567820" y="295877"/>
                    <a:pt x="1560512" y="306528"/>
                    <a:pt x="1550885" y="310747"/>
                  </a:cubicBezTo>
                  <a:lnTo>
                    <a:pt x="1541889" y="312428"/>
                  </a:lnTo>
                  <a:lnTo>
                    <a:pt x="1541889" y="313567"/>
                  </a:lnTo>
                  <a:lnTo>
                    <a:pt x="1522948" y="315559"/>
                  </a:lnTo>
                  <a:cubicBezTo>
                    <a:pt x="1439426" y="315559"/>
                    <a:pt x="1371717" y="244919"/>
                    <a:pt x="1371717" y="157780"/>
                  </a:cubicBezTo>
                  <a:cubicBezTo>
                    <a:pt x="1371717" y="70640"/>
                    <a:pt x="1439426" y="0"/>
                    <a:pt x="1522948" y="0"/>
                  </a:cubicBezTo>
                  <a:close/>
                  <a:moveTo>
                    <a:pt x="837090" y="0"/>
                  </a:moveTo>
                  <a:cubicBezTo>
                    <a:pt x="920613" y="0"/>
                    <a:pt x="988322" y="70640"/>
                    <a:pt x="988322" y="157780"/>
                  </a:cubicBezTo>
                  <a:lnTo>
                    <a:pt x="988305" y="157958"/>
                  </a:lnTo>
                  <a:lnTo>
                    <a:pt x="915439" y="157958"/>
                  </a:lnTo>
                  <a:lnTo>
                    <a:pt x="915468" y="157780"/>
                  </a:lnTo>
                  <a:cubicBezTo>
                    <a:pt x="915468" y="104499"/>
                    <a:pt x="880377" y="61306"/>
                    <a:pt x="837090" y="61306"/>
                  </a:cubicBezTo>
                  <a:cubicBezTo>
                    <a:pt x="793803" y="61306"/>
                    <a:pt x="758712" y="104499"/>
                    <a:pt x="758712" y="157780"/>
                  </a:cubicBezTo>
                  <a:cubicBezTo>
                    <a:pt x="758712" y="211061"/>
                    <a:pt x="793803" y="254254"/>
                    <a:pt x="837090" y="254254"/>
                  </a:cubicBezTo>
                  <a:lnTo>
                    <a:pt x="856031" y="249547"/>
                  </a:lnTo>
                  <a:lnTo>
                    <a:pt x="856031" y="251450"/>
                  </a:lnTo>
                  <a:lnTo>
                    <a:pt x="859223" y="250853"/>
                  </a:lnTo>
                  <a:cubicBezTo>
                    <a:pt x="873518" y="251581"/>
                    <a:pt x="884110" y="266008"/>
                    <a:pt x="882882" y="283076"/>
                  </a:cubicBezTo>
                  <a:cubicBezTo>
                    <a:pt x="881961" y="295877"/>
                    <a:pt x="874653" y="306528"/>
                    <a:pt x="865026" y="310747"/>
                  </a:cubicBezTo>
                  <a:lnTo>
                    <a:pt x="856031" y="312428"/>
                  </a:lnTo>
                  <a:lnTo>
                    <a:pt x="856031" y="313567"/>
                  </a:lnTo>
                  <a:lnTo>
                    <a:pt x="837090" y="315559"/>
                  </a:lnTo>
                  <a:cubicBezTo>
                    <a:pt x="753567" y="315559"/>
                    <a:pt x="685858" y="244919"/>
                    <a:pt x="685858" y="157780"/>
                  </a:cubicBezTo>
                  <a:cubicBezTo>
                    <a:pt x="685858" y="70640"/>
                    <a:pt x="753567" y="0"/>
                    <a:pt x="837090" y="0"/>
                  </a:cubicBezTo>
                  <a:close/>
                  <a:moveTo>
                    <a:pt x="151232" y="0"/>
                  </a:moveTo>
                  <a:cubicBezTo>
                    <a:pt x="234755" y="0"/>
                    <a:pt x="302464" y="70640"/>
                    <a:pt x="302464" y="157780"/>
                  </a:cubicBezTo>
                  <a:lnTo>
                    <a:pt x="302446" y="157958"/>
                  </a:lnTo>
                  <a:lnTo>
                    <a:pt x="229580" y="157958"/>
                  </a:lnTo>
                  <a:lnTo>
                    <a:pt x="229609" y="157780"/>
                  </a:lnTo>
                  <a:cubicBezTo>
                    <a:pt x="229609" y="104499"/>
                    <a:pt x="194519" y="61306"/>
                    <a:pt x="151232" y="61306"/>
                  </a:cubicBezTo>
                  <a:cubicBezTo>
                    <a:pt x="107945" y="61306"/>
                    <a:pt x="72854" y="104499"/>
                    <a:pt x="72854" y="157780"/>
                  </a:cubicBezTo>
                  <a:cubicBezTo>
                    <a:pt x="72854" y="211061"/>
                    <a:pt x="107945" y="254254"/>
                    <a:pt x="151232" y="254254"/>
                  </a:cubicBezTo>
                  <a:lnTo>
                    <a:pt x="170173" y="249547"/>
                  </a:lnTo>
                  <a:lnTo>
                    <a:pt x="170173" y="251450"/>
                  </a:lnTo>
                  <a:lnTo>
                    <a:pt x="173365" y="250853"/>
                  </a:lnTo>
                  <a:cubicBezTo>
                    <a:pt x="187659" y="251581"/>
                    <a:pt x="198252" y="266008"/>
                    <a:pt x="197024" y="283076"/>
                  </a:cubicBezTo>
                  <a:cubicBezTo>
                    <a:pt x="196103" y="295877"/>
                    <a:pt x="188795" y="306528"/>
                    <a:pt x="179169" y="310747"/>
                  </a:cubicBezTo>
                  <a:lnTo>
                    <a:pt x="170173" y="312428"/>
                  </a:lnTo>
                  <a:lnTo>
                    <a:pt x="170173" y="313567"/>
                  </a:lnTo>
                  <a:lnTo>
                    <a:pt x="151232" y="315559"/>
                  </a:lnTo>
                  <a:cubicBezTo>
                    <a:pt x="67709" y="315559"/>
                    <a:pt x="0" y="244919"/>
                    <a:pt x="0" y="157780"/>
                  </a:cubicBezTo>
                  <a:cubicBezTo>
                    <a:pt x="0" y="70640"/>
                    <a:pt x="67709" y="0"/>
                    <a:pt x="1512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Title">
              <a:extLst>
                <a:ext uri="{FF2B5EF4-FFF2-40B4-BE49-F238E27FC236}">
                  <a16:creationId id="{0357F6FA-CB7D-F7E8-D961-3EE1192B3E64}"/>
                </a:ext>
              </a:extLst>
            </p:cNvPr>
            <p:cNvSpPr>
              <a:spLocks/>
            </p:cNvSpPr>
            <p:nvPr/>
          </p:nvSpPr>
          <p:spPr>
            <a:xfrm>
              <a:off x="833377" y="1546989"/>
              <a:ext cx="10512545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>
                <a:buSzPct val="25000"/>
              </a:pPr>
              <a:r>
                <a:rPr lang="zh-CN" altLang="en-US" sz="2400" b="1" dirty="0">
                  <a:solidFill>
                    <a:schemeClr val="tx1"/>
                  </a:solidFill>
                  <a:cs typeface="+mn-ea"/>
                  <a:sym typeface="+mn-lt"/>
                </a:rPr>
                <a:t>实时监控球员健康状况，预防伤病发生</a:t>
              </a:r>
              <a:endParaRPr lang="en-US" dirty="0"/>
            </a:p>
          </p:txBody>
        </p:sp>
        <p:grpSp>
          <p:nvGrpSpPr>
            <p:cNvPr id="2" name="组合 1">
              <a:extLst>
                <a:ext uri="{FF2B5EF4-FFF2-40B4-BE49-F238E27FC236}">
                  <a16:creationId id="{EC0A8C94-D087-980E-CEC3-75D9D7C071D9}"/>
                </a:ext>
              </a:extLst>
            </p:cNvPr>
            <p:cNvGrpSpPr/>
            <p:nvPr/>
          </p:nvGrpSpPr>
          <p:grpSpPr>
            <a:xfrm>
              <a:off x="833377" y="2187612"/>
              <a:ext cx="5076945" cy="1749549"/>
              <a:chOff x="1532164" y="3748609"/>
              <a:chExt cx="4503729" cy="1540837"/>
            </a:xfrm>
          </p:grpSpPr>
          <p:sp>
            <p:nvSpPr>
              <p:cNvPr id="32" name="Text1">
                <a:extLst>
                  <a:ext uri="{FF2B5EF4-FFF2-40B4-BE49-F238E27FC236}">
                    <a16:creationId id="{24F7E135-170E-FE3B-5088-3FDA822F1B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32164" y="4135918"/>
                <a:ext cx="4503728" cy="1153528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利用智能穿戴设备实时采集球员生理数据，全面掌握健康状况。</a:t>
                </a:r>
                <a:endParaRPr lang="en-US" dirty="0"/>
              </a:p>
            </p:txBody>
          </p:sp>
          <p:sp>
            <p:nvSpPr>
              <p:cNvPr id="33" name="Bullet1">
                <a:extLst>
                  <a:ext uri="{FF2B5EF4-FFF2-40B4-BE49-F238E27FC236}">
                    <a16:creationId id="{FC6E8315-E20C-DC4C-E092-5D84355B9CD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32164" y="3748609"/>
                <a:ext cx="4503729" cy="387309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实时健康监控</a:t>
                </a:r>
                <a:endParaRPr lang="en-US" dirty="0"/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id="{76266EAE-B68C-5EE4-7A56-F58FD6277114}"/>
                </a:ext>
              </a:extLst>
            </p:cNvPr>
            <p:cNvGrpSpPr/>
            <p:nvPr/>
          </p:nvGrpSpPr>
          <p:grpSpPr>
            <a:xfrm>
              <a:off x="833377" y="4130552"/>
              <a:ext cx="5076945" cy="1749549"/>
              <a:chOff x="1532164" y="3748609"/>
              <a:chExt cx="4503729" cy="1540837"/>
            </a:xfrm>
          </p:grpSpPr>
          <p:sp>
            <p:nvSpPr>
              <p:cNvPr id="12" name="Text2">
                <a:extLst>
                  <a:ext uri="{FF2B5EF4-FFF2-40B4-BE49-F238E27FC236}">
                    <a16:creationId id="{402630E2-A8E2-59FB-721B-52F46DD5EDF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32164" y="4135918"/>
                <a:ext cx="4503728" cy="1153528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通过数据分析预测潜在伤病风险，及时调整训练计划降低损伤。</a:t>
                </a:r>
                <a:endParaRPr lang="en-US" dirty="0"/>
              </a:p>
            </p:txBody>
          </p:sp>
          <p:sp>
            <p:nvSpPr>
              <p:cNvPr id="13" name="Bullet2">
                <a:extLst>
                  <a:ext uri="{FF2B5EF4-FFF2-40B4-BE49-F238E27FC236}">
                    <a16:creationId id="{08FAC9FF-C9CA-792D-6380-E875EEA6F15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32164" y="3748609"/>
                <a:ext cx="4503729" cy="387309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伤病预防分析</a:t>
                </a:r>
                <a:endParaRPr lang="en-US" dirty="0"/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id="{173D11EB-3E8C-46AA-A74F-DF605C9601BF}"/>
                </a:ext>
              </a:extLst>
            </p:cNvPr>
            <p:cNvGrpSpPr/>
            <p:nvPr/>
          </p:nvGrpSpPr>
          <p:grpSpPr>
            <a:xfrm>
              <a:off x="6268977" y="2187612"/>
              <a:ext cx="5076945" cy="1749549"/>
              <a:chOff x="1532164" y="3748609"/>
              <a:chExt cx="4503729" cy="1540837"/>
            </a:xfrm>
          </p:grpSpPr>
          <p:sp>
            <p:nvSpPr>
              <p:cNvPr id="20" name="Text3">
                <a:extLst>
                  <a:ext uri="{FF2B5EF4-FFF2-40B4-BE49-F238E27FC236}">
                    <a16:creationId id="{19DE5F78-A311-0640-503D-A643D8B477F6}"/>
                  </a:ext>
                </a:extLst>
              </p:cNvPr>
              <p:cNvSpPr txBox="1"/>
              <p:nvPr/>
            </p:nvSpPr>
            <p:spPr>
              <a:xfrm>
                <a:off x="1532164" y="4135918"/>
                <a:ext cx="4503728" cy="1153528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监测球员训练中的状态变化，科学评估训练效果并优化方案。</a:t>
                </a:r>
                <a:endParaRPr lang="en-US" dirty="0"/>
              </a:p>
            </p:txBody>
          </p:sp>
          <p:sp>
            <p:nvSpPr>
              <p:cNvPr id="21" name="Bullet3">
                <a:extLst>
                  <a:ext uri="{FF2B5EF4-FFF2-40B4-BE49-F238E27FC236}">
                    <a16:creationId id="{FDDEEDB4-7424-BFA5-0158-341CD61C3605}"/>
                  </a:ext>
                </a:extLst>
              </p:cNvPr>
              <p:cNvSpPr txBox="1"/>
              <p:nvPr/>
            </p:nvSpPr>
            <p:spPr>
              <a:xfrm>
                <a:off x="1532169" y="3748609"/>
                <a:ext cx="4503724" cy="387309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训练效果评估</a:t>
                </a:r>
                <a:endParaRPr lang="en-US" dirty="0"/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id="{D55C1624-34FF-6869-7BC0-18167620F8BC}"/>
                </a:ext>
              </a:extLst>
            </p:cNvPr>
            <p:cNvGrpSpPr/>
            <p:nvPr/>
          </p:nvGrpSpPr>
          <p:grpSpPr>
            <a:xfrm>
              <a:off x="6268977" y="4130552"/>
              <a:ext cx="5076945" cy="1749549"/>
              <a:chOff x="1532164" y="3748609"/>
              <a:chExt cx="4503729" cy="1540837"/>
            </a:xfrm>
          </p:grpSpPr>
          <p:sp>
            <p:nvSpPr>
              <p:cNvPr id="23" name="Text4">
                <a:extLst>
                  <a:ext uri="{FF2B5EF4-FFF2-40B4-BE49-F238E27FC236}">
                    <a16:creationId id="{7CBDA556-55FF-B06F-BCAB-9A7B969BE4FF}"/>
                  </a:ext>
                </a:extLst>
              </p:cNvPr>
              <p:cNvSpPr txBox="1"/>
              <p:nvPr/>
            </p:nvSpPr>
            <p:spPr>
              <a:xfrm>
                <a:off x="1532164" y="4135918"/>
                <a:ext cx="4503728" cy="1153528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将监测数据反馈给教练团队，助力制定个性化训练和恢复计划。</a:t>
                </a:r>
                <a:endParaRPr lang="en-US" dirty="0"/>
              </a:p>
            </p:txBody>
          </p:sp>
          <p:sp>
            <p:nvSpPr>
              <p:cNvPr id="24" name="Bullet4">
                <a:extLst>
                  <a:ext uri="{FF2B5EF4-FFF2-40B4-BE49-F238E27FC236}">
                    <a16:creationId id="{E7C64037-88C6-D17D-D529-5D93BF015628}"/>
                  </a:ext>
                </a:extLst>
              </p:cNvPr>
              <p:cNvSpPr txBox="1"/>
              <p:nvPr/>
            </p:nvSpPr>
            <p:spPr>
              <a:xfrm>
                <a:off x="1532169" y="3748609"/>
                <a:ext cx="4503724" cy="387309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数据反馈优化</a:t>
                </a:r>
                <a:endParaRPr lang="en-US" dirty="0"/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3.4 智能穿戴设备监测球员状态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1a46ff0-9cb8-4e08-8f8d-0d282e1d9426.source.6.zh-Hans.pptx">
            <a:extLst>
              <a:ext uri="{FF2B5EF4-FFF2-40B4-BE49-F238E27FC236}">
                <a16:creationId id="{1CA32EA8-3B41-FB96-44EC-670FC69E33AF}"/>
              </a:ext>
            </a:extLst>
          </p:cNvPr>
          <p:cNvGrpSpPr/>
          <p:nvPr/>
        </p:nvGrpSpPr>
        <p:grpSpPr>
          <a:xfrm>
            <a:off x="660400" y="1130300"/>
            <a:ext cx="10858500" cy="5003801"/>
            <a:chOff x="660400" y="1130300"/>
            <a:chExt cx="10858500" cy="5003801"/>
          </a:xfrm>
        </p:grpSpPr>
        <p:sp>
          <p:nvSpPr>
            <p:cNvPr id="15" name="Title">
              <a:extLst>
                <a:ext uri="{FF2B5EF4-FFF2-40B4-BE49-F238E27FC236}">
                  <a16:creationId id="{A64A1B06-8262-05D3-EBEB-365486060D3F}"/>
                </a:ext>
              </a:extLst>
            </p:cNvPr>
            <p:cNvSpPr txBox="1"/>
            <p:nvPr/>
          </p:nvSpPr>
          <p:spPr>
            <a:xfrm>
              <a:off x="660400" y="1130300"/>
              <a:ext cx="10858500" cy="557393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/>
            </a:bodyPr>
            <a:lstStyle/>
            <a:p>
              <a:pPr/>
              <a:r>
                <a:rPr lang="zh-CN" altLang="en-US" sz="2400" b="1" dirty="0">
                  <a:cs typeface="+mn-ea"/>
                  <a:sym typeface="+mn-lt"/>
                </a:rPr>
                <a:t>使用人工智能帮助教练制定更优战术方案</a:t>
              </a:r>
              <a:endParaRPr lang="en-US" dirty="0"/>
            </a:p>
          </p:txBody>
        </p:sp>
        <p:grpSp>
          <p:nvGrpSpPr>
            <p:cNvPr id="17" name="组合 16">
              <a:extLst>
                <a:ext uri="{FF2B5EF4-FFF2-40B4-BE49-F238E27FC236}">
                  <a16:creationId id="{170C96F2-4A51-8E7A-0ED6-60A072722600}"/>
                </a:ext>
              </a:extLst>
            </p:cNvPr>
            <p:cNvGrpSpPr/>
            <p:nvPr/>
          </p:nvGrpSpPr>
          <p:grpSpPr>
            <a:xfrm>
              <a:off x="660400" y="1948397"/>
              <a:ext cx="5296938" cy="1308333"/>
              <a:chOff x="840515" y="2679700"/>
              <a:chExt cx="4938725" cy="1447800"/>
            </a:xfrm>
          </p:grpSpPr>
          <p:grpSp>
            <p:nvGrpSpPr>
              <p:cNvPr id="18" name="组合 17">
                <a:extLst>
                  <a:ext uri="{FF2B5EF4-FFF2-40B4-BE49-F238E27FC236}">
                    <a16:creationId id="{A9812957-156B-2DFC-D38B-2067D51D6C28}"/>
                  </a:ext>
                </a:extLst>
              </p:cNvPr>
              <p:cNvGrpSpPr/>
              <p:nvPr/>
            </p:nvGrpSpPr>
            <p:grpSpPr>
              <a:xfrm>
                <a:off x="840515" y="2768600"/>
                <a:ext cx="4938725" cy="1358900"/>
                <a:chOff x="719493" y="2509207"/>
                <a:chExt cx="1620318" cy="1358900"/>
              </a:xfrm>
            </p:grpSpPr>
            <p:sp>
              <p:nvSpPr>
                <p:cNvPr id="21" name="Bullet1">
                  <a:extLst>
                    <a:ext uri="{FF2B5EF4-FFF2-40B4-BE49-F238E27FC236}">
                      <a16:creationId id="{74407C00-62D5-AECA-948A-AE5E1F84635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19493" y="2509207"/>
                  <a:ext cx="1620318" cy="4371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/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AI战术分析</a:t>
                  </a:r>
                  <a:endParaRPr lang="en-US" dirty="0"/>
                </a:p>
              </p:txBody>
            </p:sp>
            <p:sp>
              <p:nvSpPr>
                <p:cNvPr id="28" name="Text1">
                  <a:extLst>
                    <a:ext uri="{FF2B5EF4-FFF2-40B4-BE49-F238E27FC236}">
                      <a16:creationId id="{C5E4FA0E-C998-CE1D-D94C-CD654F52FCE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19493" y="2946330"/>
                  <a:ext cx="1620318" cy="92177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利用AI分析对手战术，提供针对性方案。</a:t>
                  </a:r>
                  <a:endParaRPr lang="en-US" dirty="0"/>
                </a:p>
              </p:txBody>
            </p:sp>
          </p:grpSp>
          <p:cxnSp>
            <p:nvCxnSpPr>
              <p:cNvPr id="19" name="直接连接符 18">
                <a:extLst>
                  <a:ext uri="{FF2B5EF4-FFF2-40B4-BE49-F238E27FC236}">
                    <a16:creationId id="{E186CE6D-69CC-20F1-6FD8-C8E44848B03C}"/>
                  </a:ext>
                </a:extLst>
              </p:cNvPr>
              <p:cNvCxnSpPr/>
              <p:nvPr/>
            </p:nvCxnSpPr>
            <p:spPr>
              <a:xfrm>
                <a:off x="840515" y="2679700"/>
                <a:ext cx="493872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组合 28">
              <a:extLst>
                <a:ext uri="{FF2B5EF4-FFF2-40B4-BE49-F238E27FC236}">
                  <a16:creationId id="{36E2D154-40A0-FCDB-3146-ED577ED42D02}"/>
                </a:ext>
              </a:extLst>
            </p:cNvPr>
            <p:cNvGrpSpPr/>
            <p:nvPr/>
          </p:nvGrpSpPr>
          <p:grpSpPr>
            <a:xfrm>
              <a:off x="660400" y="3387083"/>
              <a:ext cx="5296938" cy="1308333"/>
              <a:chOff x="840515" y="2679700"/>
              <a:chExt cx="4938725" cy="1447800"/>
            </a:xfrm>
          </p:grpSpPr>
          <p:grpSp>
            <p:nvGrpSpPr>
              <p:cNvPr id="30" name="组合 29">
                <a:extLst>
                  <a:ext uri="{FF2B5EF4-FFF2-40B4-BE49-F238E27FC236}">
                    <a16:creationId id="{979179CD-09AD-4864-6D6D-1D2CA9B472FB}"/>
                  </a:ext>
                </a:extLst>
              </p:cNvPr>
              <p:cNvGrpSpPr/>
              <p:nvPr/>
            </p:nvGrpSpPr>
            <p:grpSpPr>
              <a:xfrm>
                <a:off x="840515" y="2768600"/>
                <a:ext cx="4938725" cy="1358900"/>
                <a:chOff x="719493" y="2509207"/>
                <a:chExt cx="1620318" cy="1358900"/>
              </a:xfrm>
            </p:grpSpPr>
            <p:sp>
              <p:nvSpPr>
                <p:cNvPr id="32" name="Bullet2">
                  <a:extLst>
                    <a:ext uri="{FF2B5EF4-FFF2-40B4-BE49-F238E27FC236}">
                      <a16:creationId id="{42E592FE-77EC-0CDA-8C07-0819DE4CFCD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19493" y="2509207"/>
                  <a:ext cx="1620318" cy="4371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/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数据驱动决策</a:t>
                  </a:r>
                  <a:endParaRPr lang="en-US" dirty="0"/>
                </a:p>
              </p:txBody>
            </p:sp>
            <p:sp>
              <p:nvSpPr>
                <p:cNvPr id="33" name="Text2">
                  <a:extLst>
                    <a:ext uri="{FF2B5EF4-FFF2-40B4-BE49-F238E27FC236}">
                      <a16:creationId id="{E8152345-8358-BFDA-5977-9C7E606392E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19493" y="2946330"/>
                  <a:ext cx="1620318" cy="92177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借助数据优化教练的战术选择与调整。</a:t>
                  </a:r>
                  <a:endParaRPr lang="en-US" dirty="0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id="{C1154EBD-7E92-7ABD-C43A-F4C4AC979036}"/>
                  </a:ext>
                </a:extLst>
              </p:cNvPr>
              <p:cNvCxnSpPr/>
              <p:nvPr/>
            </p:nvCxnSpPr>
            <p:spPr>
              <a:xfrm>
                <a:off x="840515" y="2679700"/>
                <a:ext cx="493872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组合 33">
              <a:extLst>
                <a:ext uri="{FF2B5EF4-FFF2-40B4-BE49-F238E27FC236}">
                  <a16:creationId id="{AFFBCC2B-05A1-A252-C003-54C70040F8D9}"/>
                </a:ext>
              </a:extLst>
            </p:cNvPr>
            <p:cNvGrpSpPr/>
            <p:nvPr/>
          </p:nvGrpSpPr>
          <p:grpSpPr>
            <a:xfrm>
              <a:off x="660400" y="4825768"/>
              <a:ext cx="5296938" cy="1308333"/>
              <a:chOff x="840515" y="2679700"/>
              <a:chExt cx="4938725" cy="1447800"/>
            </a:xfrm>
          </p:grpSpPr>
          <p:grpSp>
            <p:nvGrpSpPr>
              <p:cNvPr id="35" name="组合 34">
                <a:extLst>
                  <a:ext uri="{FF2B5EF4-FFF2-40B4-BE49-F238E27FC236}">
                    <a16:creationId id="{4B3F27CE-A38A-0B75-6004-5A9B300A04CF}"/>
                  </a:ext>
                </a:extLst>
              </p:cNvPr>
              <p:cNvGrpSpPr/>
              <p:nvPr/>
            </p:nvGrpSpPr>
            <p:grpSpPr>
              <a:xfrm>
                <a:off x="840515" y="2768600"/>
                <a:ext cx="4938725" cy="1358900"/>
                <a:chOff x="719493" y="2509207"/>
                <a:chExt cx="1620318" cy="1358900"/>
              </a:xfrm>
            </p:grpSpPr>
            <p:sp>
              <p:nvSpPr>
                <p:cNvPr id="37" name="Bullet3">
                  <a:extLst>
                    <a:ext uri="{FF2B5EF4-FFF2-40B4-BE49-F238E27FC236}">
                      <a16:creationId id="{8364C50D-DBCF-5CF4-B19F-249A491E7C1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19493" y="2509207"/>
                  <a:ext cx="1620318" cy="4371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/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实时比赛支持</a:t>
                  </a:r>
                  <a:endParaRPr lang="en-US" dirty="0"/>
                </a:p>
              </p:txBody>
            </p:sp>
            <p:sp>
              <p:nvSpPr>
                <p:cNvPr id="38" name="Text3">
                  <a:extLst>
                    <a:ext uri="{FF2B5EF4-FFF2-40B4-BE49-F238E27FC236}">
                      <a16:creationId id="{DDAE5D77-8BE7-291F-4F8E-B3502E194F9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19493" y="2946330"/>
                  <a:ext cx="1620318" cy="92177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AI实时反馈比赛情况，辅助教练快速决策。</a:t>
                  </a:r>
                  <a:endParaRPr lang="en-US" dirty="0"/>
                </a:p>
              </p:txBody>
            </p:sp>
          </p:grpSp>
          <p:cxnSp>
            <p:nvCxnSpPr>
              <p:cNvPr id="36" name="直接连接符 35">
                <a:extLst>
                  <a:ext uri="{FF2B5EF4-FFF2-40B4-BE49-F238E27FC236}">
                    <a16:creationId id="{83B9342A-8398-39B5-069C-B143E35FE845}"/>
                  </a:ext>
                </a:extLst>
              </p:cNvPr>
              <p:cNvCxnSpPr/>
              <p:nvPr/>
            </p:nvCxnSpPr>
            <p:spPr>
              <a:xfrm>
                <a:off x="840515" y="2679700"/>
                <a:ext cx="493872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组合 38">
              <a:extLst>
                <a:ext uri="{FF2B5EF4-FFF2-40B4-BE49-F238E27FC236}">
                  <a16:creationId id="{BBC9650F-9689-2C3C-14BD-25A52C48BE8E}"/>
                </a:ext>
              </a:extLst>
            </p:cNvPr>
            <p:cNvGrpSpPr/>
            <p:nvPr/>
          </p:nvGrpSpPr>
          <p:grpSpPr>
            <a:xfrm>
              <a:off x="6221962" y="1948397"/>
              <a:ext cx="5296938" cy="1308333"/>
              <a:chOff x="840515" y="2679700"/>
              <a:chExt cx="4938725" cy="1447800"/>
            </a:xfrm>
          </p:grpSpPr>
          <p:grpSp>
            <p:nvGrpSpPr>
              <p:cNvPr id="40" name="组合 39">
                <a:extLst>
                  <a:ext uri="{FF2B5EF4-FFF2-40B4-BE49-F238E27FC236}">
                    <a16:creationId id="{4696EB8E-108C-10D1-AB40-789D360AFCBD}"/>
                  </a:ext>
                </a:extLst>
              </p:cNvPr>
              <p:cNvGrpSpPr/>
              <p:nvPr/>
            </p:nvGrpSpPr>
            <p:grpSpPr>
              <a:xfrm>
                <a:off x="840515" y="2768600"/>
                <a:ext cx="4938725" cy="1358900"/>
                <a:chOff x="719493" y="2509207"/>
                <a:chExt cx="1620318" cy="1358900"/>
              </a:xfrm>
            </p:grpSpPr>
            <p:sp>
              <p:nvSpPr>
                <p:cNvPr id="42" name="Bullet4">
                  <a:extLst>
                    <a:ext uri="{FF2B5EF4-FFF2-40B4-BE49-F238E27FC236}">
                      <a16:creationId id="{4CA51C6C-85AA-7AA4-C4A0-49A9B15874C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19493" y="2509207"/>
                  <a:ext cx="1620318" cy="4371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/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战术模拟演练</a:t>
                  </a:r>
                  <a:endParaRPr lang="en-US" dirty="0"/>
                </a:p>
              </p:txBody>
            </p:sp>
            <p:sp>
              <p:nvSpPr>
                <p:cNvPr id="43" name="Text4">
                  <a:extLst>
                    <a:ext uri="{FF2B5EF4-FFF2-40B4-BE49-F238E27FC236}">
                      <a16:creationId id="{8C0756D5-A1EC-CB2A-C098-6A2AA5B8709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19493" y="2946330"/>
                  <a:ext cx="1620318" cy="92177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通过AI模拟不同战术效果，提升训练效率。</a:t>
                  </a:r>
                  <a:endParaRPr lang="en-US" dirty="0"/>
                </a:p>
              </p:txBody>
            </p:sp>
          </p:grpSp>
          <p:cxnSp>
            <p:nvCxnSpPr>
              <p:cNvPr id="41" name="直接连接符 40">
                <a:extLst>
                  <a:ext uri="{FF2B5EF4-FFF2-40B4-BE49-F238E27FC236}">
                    <a16:creationId id="{95A2834F-B8BC-5880-5020-EFDA5030C71F}"/>
                  </a:ext>
                </a:extLst>
              </p:cNvPr>
              <p:cNvCxnSpPr/>
              <p:nvPr/>
            </p:nvCxnSpPr>
            <p:spPr>
              <a:xfrm>
                <a:off x="840515" y="2679700"/>
                <a:ext cx="493872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组合 43">
              <a:extLst>
                <a:ext uri="{FF2B5EF4-FFF2-40B4-BE49-F238E27FC236}">
                  <a16:creationId id="{E6E3E7B0-D1E7-BBF6-12F0-E7A810A7CFED}"/>
                </a:ext>
              </a:extLst>
            </p:cNvPr>
            <p:cNvGrpSpPr/>
            <p:nvPr/>
          </p:nvGrpSpPr>
          <p:grpSpPr>
            <a:xfrm>
              <a:off x="6221962" y="3387083"/>
              <a:ext cx="5296938" cy="1308333"/>
              <a:chOff x="840515" y="2679700"/>
              <a:chExt cx="4938725" cy="1447800"/>
            </a:xfrm>
          </p:grpSpPr>
          <p:grpSp>
            <p:nvGrpSpPr>
              <p:cNvPr id="45" name="组合 44">
                <a:extLst>
                  <a:ext uri="{FF2B5EF4-FFF2-40B4-BE49-F238E27FC236}">
                    <a16:creationId id="{F5CD1419-E032-E56C-0507-AA96C20E4653}"/>
                  </a:ext>
                </a:extLst>
              </p:cNvPr>
              <p:cNvGrpSpPr/>
              <p:nvPr/>
            </p:nvGrpSpPr>
            <p:grpSpPr>
              <a:xfrm>
                <a:off x="840515" y="2768600"/>
                <a:ext cx="4938725" cy="1358900"/>
                <a:chOff x="719493" y="2509207"/>
                <a:chExt cx="1620318" cy="1358900"/>
              </a:xfrm>
            </p:grpSpPr>
            <p:sp>
              <p:nvSpPr>
                <p:cNvPr id="47" name="Bullet5">
                  <a:extLst>
                    <a:ext uri="{FF2B5EF4-FFF2-40B4-BE49-F238E27FC236}">
                      <a16:creationId id="{3735C135-011D-60EC-FD5D-E68118C59D9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19493" y="2509207"/>
                  <a:ext cx="1620318" cy="4371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/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球员状态评估</a:t>
                  </a:r>
                  <a:endParaRPr lang="en-US" dirty="0"/>
                </a:p>
              </p:txBody>
            </p:sp>
            <p:sp>
              <p:nvSpPr>
                <p:cNvPr id="48" name="Text5">
                  <a:extLst>
                    <a:ext uri="{FF2B5EF4-FFF2-40B4-BE49-F238E27FC236}">
                      <a16:creationId id="{4A4FBF36-71C5-F05C-928D-E8A349418A5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19493" y="2946330"/>
                  <a:ext cx="1620318" cy="92177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分析球员表现数据，制定个性化战术安排。</a:t>
                  </a:r>
                  <a:endParaRPr lang="en-US" dirty="0"/>
                </a:p>
              </p:txBody>
            </p:sp>
          </p:grpSp>
          <p:cxnSp>
            <p:nvCxnSpPr>
              <p:cNvPr id="46" name="直接连接符 45">
                <a:extLst>
                  <a:ext uri="{FF2B5EF4-FFF2-40B4-BE49-F238E27FC236}">
                    <a16:creationId id="{A9DD52F5-B233-9513-8409-E9E4927E163A}"/>
                  </a:ext>
                </a:extLst>
              </p:cNvPr>
              <p:cNvCxnSpPr/>
              <p:nvPr/>
            </p:nvCxnSpPr>
            <p:spPr>
              <a:xfrm>
                <a:off x="840515" y="2679700"/>
                <a:ext cx="493872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组合 48">
              <a:extLst>
                <a:ext uri="{FF2B5EF4-FFF2-40B4-BE49-F238E27FC236}">
                  <a16:creationId id="{65FB0D89-543E-2AB7-E4E5-D87A64815455}"/>
                </a:ext>
              </a:extLst>
            </p:cNvPr>
            <p:cNvGrpSpPr/>
            <p:nvPr/>
          </p:nvGrpSpPr>
          <p:grpSpPr>
            <a:xfrm>
              <a:off x="6221962" y="4825768"/>
              <a:ext cx="5296938" cy="1308333"/>
              <a:chOff x="840515" y="2679700"/>
              <a:chExt cx="4938725" cy="1447800"/>
            </a:xfrm>
          </p:grpSpPr>
          <p:grpSp>
            <p:nvGrpSpPr>
              <p:cNvPr id="50" name="组合 49">
                <a:extLst>
                  <a:ext uri="{FF2B5EF4-FFF2-40B4-BE49-F238E27FC236}">
                    <a16:creationId id="{A5983388-A6C5-C95D-1F9B-7156DCABDEDC}"/>
                  </a:ext>
                </a:extLst>
              </p:cNvPr>
              <p:cNvGrpSpPr/>
              <p:nvPr/>
            </p:nvGrpSpPr>
            <p:grpSpPr>
              <a:xfrm>
                <a:off x="840515" y="2768600"/>
                <a:ext cx="4938725" cy="1358900"/>
                <a:chOff x="719493" y="2509207"/>
                <a:chExt cx="1620318" cy="1358900"/>
              </a:xfrm>
            </p:grpSpPr>
            <p:sp>
              <p:nvSpPr>
                <p:cNvPr id="52" name="Bullet6">
                  <a:extLst>
                    <a:ext uri="{FF2B5EF4-FFF2-40B4-BE49-F238E27FC236}">
                      <a16:creationId id="{4CE18353-95AD-5FD7-8AB8-C370F694DDC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19493" y="2509207"/>
                  <a:ext cx="1620318" cy="4371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/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历史战例学习</a:t>
                  </a:r>
                  <a:endParaRPr lang="en-US" dirty="0"/>
                </a:p>
              </p:txBody>
            </p:sp>
            <p:sp>
              <p:nvSpPr>
                <p:cNvPr id="53" name="Text6">
                  <a:extLst>
                    <a:ext uri="{FF2B5EF4-FFF2-40B4-BE49-F238E27FC236}">
                      <a16:creationId id="{410E33CE-90DE-5627-F313-8A64831A66E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19493" y="2946330"/>
                  <a:ext cx="1620318" cy="92177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借助AI学习经典战例，丰富战术储备库。</a:t>
                  </a:r>
                  <a:endParaRPr lang="en-US" dirty="0"/>
                </a:p>
              </p:txBody>
            </p:sp>
          </p:grpSp>
          <p:cxnSp>
            <p:nvCxnSpPr>
              <p:cNvPr id="51" name="直接连接符 50">
                <a:extLst>
                  <a:ext uri="{FF2B5EF4-FFF2-40B4-BE49-F238E27FC236}">
                    <a16:creationId id="{B6961F16-481D-2888-393D-2B71D0C3F95C}"/>
                  </a:ext>
                </a:extLst>
              </p:cNvPr>
              <p:cNvCxnSpPr/>
              <p:nvPr/>
            </p:nvCxnSpPr>
            <p:spPr>
              <a:xfrm>
                <a:off x="840515" y="2679700"/>
                <a:ext cx="493872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3.5 AI辅助教练决策制定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4. 国际合作与交流</a:t>
            </a:r>
            <a:endParaRPr lang="en-US" dirty="0"/>
          </a:p>
        </p:txBody>
      </p:sp>
      <p:sp>
        <p:nvSpPr>
          <p:cNvPr id="3" name="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加强与其他国家和地区之间的足球互动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87077850-cd71-4c5e-9ac0-40331b846505.source.3.zh-Hans.pptx">
            <a:extLst>
              <a:ext uri="{FF2B5EF4-FFF2-40B4-BE49-F238E27FC236}">
                <a16:creationId id="{C4914A07-34EE-87DE-EC9C-966D89DA3101}"/>
              </a:ext>
            </a:extLst>
          </p:cNvPr>
          <p:cNvGrpSpPr/>
          <p:nvPr/>
        </p:nvGrpSpPr>
        <p:grpSpPr>
          <a:xfrm>
            <a:off x="660400" y="1130300"/>
            <a:ext cx="10858500" cy="5003800"/>
            <a:chOff x="660400" y="1130300"/>
            <a:chExt cx="10858500" cy="5003800"/>
          </a:xfrm>
        </p:grpSpPr>
        <p:sp>
          <p:nvSpPr>
            <p:cNvPr id="20" name="Title">
              <a:extLst>
                <a:ext uri="{FF2B5EF4-FFF2-40B4-BE49-F238E27FC236}">
                  <a16:creationId id="{59BEB22E-F765-3303-0A96-8B7EFCA4BC15}"/>
                </a:ext>
              </a:extLst>
            </p:cNvPr>
            <p:cNvSpPr txBox="1"/>
            <p:nvPr/>
          </p:nvSpPr>
          <p:spPr>
            <a:xfrm>
              <a:off x="660400" y="1130300"/>
              <a:ext cx="10858500" cy="533400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/>
            </a:bodyPr>
            <a:lstStyle/>
            <a:p>
              <a:pPr/>
              <a:r>
                <a:rPr lang="zh-CN" altLang="en-US" sz="2400" b="1" dirty="0">
                  <a:cs typeface="+mn-ea"/>
                  <a:sym typeface="+mn-lt"/>
                </a:rPr>
                <a:t>学习先进理念，提升本土教练水平</a:t>
              </a:r>
              <a:endParaRPr lang="en-US" dirty="0"/>
            </a:p>
          </p:txBody>
        </p:sp>
        <p:grpSp>
          <p:nvGrpSpPr>
            <p:cNvPr id="11" name="组合 10">
              <a:extLst>
                <a:ext uri="{FF2B5EF4-FFF2-40B4-BE49-F238E27FC236}">
                  <a16:creationId id="{75D9AD97-2F2E-3A76-5052-BDF98F38064E}"/>
                </a:ext>
              </a:extLst>
            </p:cNvPr>
            <p:cNvGrpSpPr/>
            <p:nvPr/>
          </p:nvGrpSpPr>
          <p:grpSpPr>
            <a:xfrm>
              <a:off x="660402" y="1743294"/>
              <a:ext cx="3551300" cy="4390806"/>
              <a:chOff x="660402" y="1743294"/>
              <a:chExt cx="3551300" cy="4390806"/>
            </a:xfrm>
          </p:grpSpPr>
          <p:sp>
            <p:nvSpPr>
              <p:cNvPr id="8" name="ComponentBackground1">
                <a:extLst>
                  <a:ext uri="{FF2B5EF4-FFF2-40B4-BE49-F238E27FC236}">
                    <a16:creationId id="{AEC59F6E-5268-D74B-1175-70C48728CB57}"/>
                  </a:ext>
                </a:extLst>
              </p:cNvPr>
              <p:cNvSpPr/>
              <p:nvPr/>
            </p:nvSpPr>
            <p:spPr>
              <a:xfrm>
                <a:off x="660402" y="1743294"/>
                <a:ext cx="3551300" cy="4390806"/>
              </a:xfrm>
              <a:custGeom>
                <a:avLst/>
                <a:gdLst>
                  <a:gd name="connsiteX0" fmla="*/ 0 w 3551300"/>
                  <a:gd name="connsiteY0" fmla="*/ 0 h 4390806"/>
                  <a:gd name="connsiteX1" fmla="*/ 97776 w 3551300"/>
                  <a:gd name="connsiteY1" fmla="*/ 0 h 4390806"/>
                  <a:gd name="connsiteX2" fmla="*/ 91562 w 3551300"/>
                  <a:gd name="connsiteY2" fmla="*/ 30445 h 4390806"/>
                  <a:gd name="connsiteX3" fmla="*/ 221799 w 3551300"/>
                  <a:gd name="connsiteY3" fmla="*/ 159250 h 4390806"/>
                  <a:gd name="connsiteX4" fmla="*/ 352038 w 3551300"/>
                  <a:gd name="connsiteY4" fmla="*/ 30445 h 4390806"/>
                  <a:gd name="connsiteX5" fmla="*/ 345824 w 3551300"/>
                  <a:gd name="connsiteY5" fmla="*/ 0 h 4390806"/>
                  <a:gd name="connsiteX6" fmla="*/ 486589 w 3551300"/>
                  <a:gd name="connsiteY6" fmla="*/ 0 h 4390806"/>
                  <a:gd name="connsiteX7" fmla="*/ 480373 w 3551300"/>
                  <a:gd name="connsiteY7" fmla="*/ 30445 h 4390806"/>
                  <a:gd name="connsiteX8" fmla="*/ 610611 w 3551300"/>
                  <a:gd name="connsiteY8" fmla="*/ 159250 h 4390806"/>
                  <a:gd name="connsiteX9" fmla="*/ 740848 w 3551300"/>
                  <a:gd name="connsiteY9" fmla="*/ 30445 h 4390806"/>
                  <a:gd name="connsiteX10" fmla="*/ 734634 w 3551300"/>
                  <a:gd name="connsiteY10" fmla="*/ 0 h 4390806"/>
                  <a:gd name="connsiteX11" fmla="*/ 875399 w 3551300"/>
                  <a:gd name="connsiteY11" fmla="*/ 0 h 4390806"/>
                  <a:gd name="connsiteX12" fmla="*/ 869185 w 3551300"/>
                  <a:gd name="connsiteY12" fmla="*/ 30445 h 4390806"/>
                  <a:gd name="connsiteX13" fmla="*/ 999423 w 3551300"/>
                  <a:gd name="connsiteY13" fmla="*/ 159250 h 4390806"/>
                  <a:gd name="connsiteX14" fmla="*/ 1129661 w 3551300"/>
                  <a:gd name="connsiteY14" fmla="*/ 30445 h 4390806"/>
                  <a:gd name="connsiteX15" fmla="*/ 1123447 w 3551300"/>
                  <a:gd name="connsiteY15" fmla="*/ 0 h 4390806"/>
                  <a:gd name="connsiteX16" fmla="*/ 1264210 w 3551300"/>
                  <a:gd name="connsiteY16" fmla="*/ 0 h 4390806"/>
                  <a:gd name="connsiteX17" fmla="*/ 1257994 w 3551300"/>
                  <a:gd name="connsiteY17" fmla="*/ 30445 h 4390806"/>
                  <a:gd name="connsiteX18" fmla="*/ 1388234 w 3551300"/>
                  <a:gd name="connsiteY18" fmla="*/ 159250 h 4390806"/>
                  <a:gd name="connsiteX19" fmla="*/ 1518472 w 3551300"/>
                  <a:gd name="connsiteY19" fmla="*/ 30445 h 4390806"/>
                  <a:gd name="connsiteX20" fmla="*/ 1512258 w 3551300"/>
                  <a:gd name="connsiteY20" fmla="*/ 0 h 4390806"/>
                  <a:gd name="connsiteX21" fmla="*/ 1653021 w 3551300"/>
                  <a:gd name="connsiteY21" fmla="*/ 0 h 4390806"/>
                  <a:gd name="connsiteX22" fmla="*/ 1646806 w 3551300"/>
                  <a:gd name="connsiteY22" fmla="*/ 30445 h 4390806"/>
                  <a:gd name="connsiteX23" fmla="*/ 1777044 w 3551300"/>
                  <a:gd name="connsiteY23" fmla="*/ 159250 h 4390806"/>
                  <a:gd name="connsiteX24" fmla="*/ 1907282 w 3551300"/>
                  <a:gd name="connsiteY24" fmla="*/ 30445 h 4390806"/>
                  <a:gd name="connsiteX25" fmla="*/ 1901068 w 3551300"/>
                  <a:gd name="connsiteY25" fmla="*/ 0 h 4390806"/>
                  <a:gd name="connsiteX26" fmla="*/ 2041833 w 3551300"/>
                  <a:gd name="connsiteY26" fmla="*/ 0 h 4390806"/>
                  <a:gd name="connsiteX27" fmla="*/ 2035617 w 3551300"/>
                  <a:gd name="connsiteY27" fmla="*/ 30445 h 4390806"/>
                  <a:gd name="connsiteX28" fmla="*/ 2165855 w 3551300"/>
                  <a:gd name="connsiteY28" fmla="*/ 159250 h 4390806"/>
                  <a:gd name="connsiteX29" fmla="*/ 2296093 w 3551300"/>
                  <a:gd name="connsiteY29" fmla="*/ 30445 h 4390806"/>
                  <a:gd name="connsiteX30" fmla="*/ 2289877 w 3551300"/>
                  <a:gd name="connsiteY30" fmla="*/ 0 h 4390806"/>
                  <a:gd name="connsiteX31" fmla="*/ 2430642 w 3551300"/>
                  <a:gd name="connsiteY31" fmla="*/ 0 h 4390806"/>
                  <a:gd name="connsiteX32" fmla="*/ 2424428 w 3551300"/>
                  <a:gd name="connsiteY32" fmla="*/ 30445 h 4390806"/>
                  <a:gd name="connsiteX33" fmla="*/ 2554666 w 3551300"/>
                  <a:gd name="connsiteY33" fmla="*/ 159250 h 4390806"/>
                  <a:gd name="connsiteX34" fmla="*/ 2684904 w 3551300"/>
                  <a:gd name="connsiteY34" fmla="*/ 30445 h 4390806"/>
                  <a:gd name="connsiteX35" fmla="*/ 2678689 w 3551300"/>
                  <a:gd name="connsiteY35" fmla="*/ 0 h 4390806"/>
                  <a:gd name="connsiteX36" fmla="*/ 2819453 w 3551300"/>
                  <a:gd name="connsiteY36" fmla="*/ 0 h 4390806"/>
                  <a:gd name="connsiteX37" fmla="*/ 2813239 w 3551300"/>
                  <a:gd name="connsiteY37" fmla="*/ 30445 h 4390806"/>
                  <a:gd name="connsiteX38" fmla="*/ 2943476 w 3551300"/>
                  <a:gd name="connsiteY38" fmla="*/ 159250 h 4390806"/>
                  <a:gd name="connsiteX39" fmla="*/ 3073714 w 3551300"/>
                  <a:gd name="connsiteY39" fmla="*/ 30445 h 4390806"/>
                  <a:gd name="connsiteX40" fmla="*/ 3067500 w 3551300"/>
                  <a:gd name="connsiteY40" fmla="*/ 0 h 4390806"/>
                  <a:gd name="connsiteX41" fmla="*/ 3208265 w 3551300"/>
                  <a:gd name="connsiteY41" fmla="*/ 0 h 4390806"/>
                  <a:gd name="connsiteX42" fmla="*/ 3202051 w 3551300"/>
                  <a:gd name="connsiteY42" fmla="*/ 30445 h 4390806"/>
                  <a:gd name="connsiteX43" fmla="*/ 3332287 w 3551300"/>
                  <a:gd name="connsiteY43" fmla="*/ 159250 h 4390806"/>
                  <a:gd name="connsiteX44" fmla="*/ 3462525 w 3551300"/>
                  <a:gd name="connsiteY44" fmla="*/ 30445 h 4390806"/>
                  <a:gd name="connsiteX45" fmla="*/ 3456310 w 3551300"/>
                  <a:gd name="connsiteY45" fmla="*/ 0 h 4390806"/>
                  <a:gd name="connsiteX46" fmla="*/ 3551300 w 3551300"/>
                  <a:gd name="connsiteY46" fmla="*/ 0 h 4390806"/>
                  <a:gd name="connsiteX47" fmla="*/ 3551300 w 3551300"/>
                  <a:gd name="connsiteY47" fmla="*/ 652780 h 4390806"/>
                  <a:gd name="connsiteX48" fmla="*/ 3551300 w 3551300"/>
                  <a:gd name="connsiteY48" fmla="*/ 1419006 h 4390806"/>
                  <a:gd name="connsiteX49" fmla="*/ 3551300 w 3551300"/>
                  <a:gd name="connsiteY49" fmla="*/ 1770926 h 4390806"/>
                  <a:gd name="connsiteX50" fmla="*/ 3551300 w 3551300"/>
                  <a:gd name="connsiteY50" fmla="*/ 2071786 h 4390806"/>
                  <a:gd name="connsiteX51" fmla="*/ 3551300 w 3551300"/>
                  <a:gd name="connsiteY51" fmla="*/ 2319020 h 4390806"/>
                  <a:gd name="connsiteX52" fmla="*/ 3551300 w 3551300"/>
                  <a:gd name="connsiteY52" fmla="*/ 2423706 h 4390806"/>
                  <a:gd name="connsiteX53" fmla="*/ 3551300 w 3551300"/>
                  <a:gd name="connsiteY53" fmla="*/ 2971800 h 4390806"/>
                  <a:gd name="connsiteX54" fmla="*/ 3551300 w 3551300"/>
                  <a:gd name="connsiteY54" fmla="*/ 3189932 h 4390806"/>
                  <a:gd name="connsiteX55" fmla="*/ 3551300 w 3551300"/>
                  <a:gd name="connsiteY55" fmla="*/ 3738026 h 4390806"/>
                  <a:gd name="connsiteX56" fmla="*/ 3551300 w 3551300"/>
                  <a:gd name="connsiteY56" fmla="*/ 3842712 h 4390806"/>
                  <a:gd name="connsiteX57" fmla="*/ 3551300 w 3551300"/>
                  <a:gd name="connsiteY57" fmla="*/ 4390806 h 4390806"/>
                  <a:gd name="connsiteX58" fmla="*/ 0 w 3551300"/>
                  <a:gd name="connsiteY58" fmla="*/ 4390806 h 4390806"/>
                  <a:gd name="connsiteX59" fmla="*/ 0 w 3551300"/>
                  <a:gd name="connsiteY59" fmla="*/ 3738026 h 4390806"/>
                  <a:gd name="connsiteX60" fmla="*/ 0 w 3551300"/>
                  <a:gd name="connsiteY60" fmla="*/ 2971800 h 4390806"/>
                  <a:gd name="connsiteX61" fmla="*/ 0 w 3551300"/>
                  <a:gd name="connsiteY61" fmla="*/ 2319020 h 4390806"/>
                  <a:gd name="connsiteX62" fmla="*/ 0 w 3551300"/>
                  <a:gd name="connsiteY62" fmla="*/ 2319020 h 4390806"/>
                  <a:gd name="connsiteX63" fmla="*/ 0 w 3551300"/>
                  <a:gd name="connsiteY63" fmla="*/ 2071786 h 4390806"/>
                  <a:gd name="connsiteX64" fmla="*/ 0 w 3551300"/>
                  <a:gd name="connsiteY64" fmla="*/ 1770926 h 4390806"/>
                  <a:gd name="connsiteX65" fmla="*/ 0 w 3551300"/>
                  <a:gd name="connsiteY65" fmla="*/ 1419006 h 4390806"/>
                  <a:gd name="connsiteX66" fmla="*/ 0 w 3551300"/>
                  <a:gd name="connsiteY66" fmla="*/ 652780 h 4390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3551300" h="4390806">
                    <a:moveTo>
                      <a:pt x="0" y="0"/>
                    </a:moveTo>
                    <a:lnTo>
                      <a:pt x="97776" y="0"/>
                    </a:lnTo>
                    <a:lnTo>
                      <a:pt x="91562" y="30445"/>
                    </a:lnTo>
                    <a:cubicBezTo>
                      <a:pt x="91562" y="101582"/>
                      <a:pt x="149871" y="159250"/>
                      <a:pt x="221799" y="159250"/>
                    </a:cubicBezTo>
                    <a:cubicBezTo>
                      <a:pt x="293727" y="159250"/>
                      <a:pt x="352038" y="101582"/>
                      <a:pt x="352038" y="30445"/>
                    </a:cubicBezTo>
                    <a:lnTo>
                      <a:pt x="345824" y="0"/>
                    </a:lnTo>
                    <a:lnTo>
                      <a:pt x="486589" y="0"/>
                    </a:lnTo>
                    <a:lnTo>
                      <a:pt x="480373" y="30445"/>
                    </a:lnTo>
                    <a:cubicBezTo>
                      <a:pt x="480373" y="101582"/>
                      <a:pt x="538683" y="159250"/>
                      <a:pt x="610611" y="159250"/>
                    </a:cubicBezTo>
                    <a:cubicBezTo>
                      <a:pt x="682539" y="159250"/>
                      <a:pt x="740848" y="101582"/>
                      <a:pt x="740848" y="30445"/>
                    </a:cubicBezTo>
                    <a:lnTo>
                      <a:pt x="734634" y="0"/>
                    </a:lnTo>
                    <a:lnTo>
                      <a:pt x="875399" y="0"/>
                    </a:lnTo>
                    <a:lnTo>
                      <a:pt x="869185" y="30445"/>
                    </a:lnTo>
                    <a:cubicBezTo>
                      <a:pt x="869185" y="101582"/>
                      <a:pt x="927494" y="159250"/>
                      <a:pt x="999423" y="159250"/>
                    </a:cubicBezTo>
                    <a:cubicBezTo>
                      <a:pt x="1071351" y="159250"/>
                      <a:pt x="1129661" y="101582"/>
                      <a:pt x="1129661" y="30445"/>
                    </a:cubicBezTo>
                    <a:lnTo>
                      <a:pt x="1123447" y="0"/>
                    </a:lnTo>
                    <a:lnTo>
                      <a:pt x="1264210" y="0"/>
                    </a:lnTo>
                    <a:lnTo>
                      <a:pt x="1257994" y="30445"/>
                    </a:lnTo>
                    <a:cubicBezTo>
                      <a:pt x="1257994" y="101582"/>
                      <a:pt x="1316305" y="159250"/>
                      <a:pt x="1388234" y="159250"/>
                    </a:cubicBezTo>
                    <a:cubicBezTo>
                      <a:pt x="1460161" y="159250"/>
                      <a:pt x="1518472" y="101582"/>
                      <a:pt x="1518472" y="30445"/>
                    </a:cubicBezTo>
                    <a:lnTo>
                      <a:pt x="1512258" y="0"/>
                    </a:lnTo>
                    <a:lnTo>
                      <a:pt x="1653021" y="0"/>
                    </a:lnTo>
                    <a:lnTo>
                      <a:pt x="1646806" y="30445"/>
                    </a:lnTo>
                    <a:cubicBezTo>
                      <a:pt x="1646806" y="101582"/>
                      <a:pt x="1705115" y="159250"/>
                      <a:pt x="1777044" y="159250"/>
                    </a:cubicBezTo>
                    <a:cubicBezTo>
                      <a:pt x="1848972" y="159250"/>
                      <a:pt x="1907282" y="101582"/>
                      <a:pt x="1907282" y="30445"/>
                    </a:cubicBezTo>
                    <a:lnTo>
                      <a:pt x="1901068" y="0"/>
                    </a:lnTo>
                    <a:lnTo>
                      <a:pt x="2041833" y="0"/>
                    </a:lnTo>
                    <a:lnTo>
                      <a:pt x="2035617" y="30445"/>
                    </a:lnTo>
                    <a:cubicBezTo>
                      <a:pt x="2035617" y="101582"/>
                      <a:pt x="2093926" y="159250"/>
                      <a:pt x="2165855" y="159250"/>
                    </a:cubicBezTo>
                    <a:cubicBezTo>
                      <a:pt x="2237784" y="159250"/>
                      <a:pt x="2296093" y="101582"/>
                      <a:pt x="2296093" y="30445"/>
                    </a:cubicBezTo>
                    <a:lnTo>
                      <a:pt x="2289877" y="0"/>
                    </a:lnTo>
                    <a:lnTo>
                      <a:pt x="2430642" y="0"/>
                    </a:lnTo>
                    <a:lnTo>
                      <a:pt x="2424428" y="30445"/>
                    </a:lnTo>
                    <a:cubicBezTo>
                      <a:pt x="2424428" y="101582"/>
                      <a:pt x="2482737" y="159250"/>
                      <a:pt x="2554666" y="159250"/>
                    </a:cubicBezTo>
                    <a:cubicBezTo>
                      <a:pt x="2626593" y="159250"/>
                      <a:pt x="2684904" y="101582"/>
                      <a:pt x="2684904" y="30445"/>
                    </a:cubicBezTo>
                    <a:lnTo>
                      <a:pt x="2678689" y="0"/>
                    </a:lnTo>
                    <a:lnTo>
                      <a:pt x="2819453" y="0"/>
                    </a:lnTo>
                    <a:lnTo>
                      <a:pt x="2813239" y="30445"/>
                    </a:lnTo>
                    <a:cubicBezTo>
                      <a:pt x="2813239" y="101582"/>
                      <a:pt x="2871547" y="159250"/>
                      <a:pt x="2943476" y="159250"/>
                    </a:cubicBezTo>
                    <a:cubicBezTo>
                      <a:pt x="3015405" y="159250"/>
                      <a:pt x="3073714" y="101582"/>
                      <a:pt x="3073714" y="30445"/>
                    </a:cubicBezTo>
                    <a:lnTo>
                      <a:pt x="3067500" y="0"/>
                    </a:lnTo>
                    <a:lnTo>
                      <a:pt x="3208265" y="0"/>
                    </a:lnTo>
                    <a:lnTo>
                      <a:pt x="3202051" y="30445"/>
                    </a:lnTo>
                    <a:cubicBezTo>
                      <a:pt x="3202051" y="101582"/>
                      <a:pt x="3260360" y="159250"/>
                      <a:pt x="3332287" y="159250"/>
                    </a:cubicBezTo>
                    <a:cubicBezTo>
                      <a:pt x="3404216" y="159250"/>
                      <a:pt x="3462525" y="101582"/>
                      <a:pt x="3462525" y="30445"/>
                    </a:cubicBezTo>
                    <a:lnTo>
                      <a:pt x="3456310" y="0"/>
                    </a:lnTo>
                    <a:lnTo>
                      <a:pt x="3551300" y="0"/>
                    </a:lnTo>
                    <a:lnTo>
                      <a:pt x="3551300" y="652780"/>
                    </a:lnTo>
                    <a:lnTo>
                      <a:pt x="3551300" y="1419006"/>
                    </a:lnTo>
                    <a:lnTo>
                      <a:pt x="3551300" y="1770926"/>
                    </a:lnTo>
                    <a:lnTo>
                      <a:pt x="3551300" y="2071786"/>
                    </a:lnTo>
                    <a:lnTo>
                      <a:pt x="3551300" y="2319020"/>
                    </a:lnTo>
                    <a:lnTo>
                      <a:pt x="3551300" y="2423706"/>
                    </a:lnTo>
                    <a:lnTo>
                      <a:pt x="3551300" y="2971800"/>
                    </a:lnTo>
                    <a:lnTo>
                      <a:pt x="3551300" y="3189932"/>
                    </a:lnTo>
                    <a:lnTo>
                      <a:pt x="3551300" y="3738026"/>
                    </a:lnTo>
                    <a:lnTo>
                      <a:pt x="3551300" y="3842712"/>
                    </a:lnTo>
                    <a:lnTo>
                      <a:pt x="3551300" y="4390806"/>
                    </a:lnTo>
                    <a:lnTo>
                      <a:pt x="0" y="4390806"/>
                    </a:lnTo>
                    <a:lnTo>
                      <a:pt x="0" y="3738026"/>
                    </a:lnTo>
                    <a:lnTo>
                      <a:pt x="0" y="2971800"/>
                    </a:lnTo>
                    <a:lnTo>
                      <a:pt x="0" y="2319020"/>
                    </a:lnTo>
                    <a:lnTo>
                      <a:pt x="0" y="2319020"/>
                    </a:lnTo>
                    <a:lnTo>
                      <a:pt x="0" y="2071786"/>
                    </a:lnTo>
                    <a:lnTo>
                      <a:pt x="0" y="1770926"/>
                    </a:lnTo>
                    <a:lnTo>
                      <a:pt x="0" y="1419006"/>
                    </a:lnTo>
                    <a:lnTo>
                      <a:pt x="0" y="652780"/>
                    </a:lnTo>
                    <a:close/>
                  </a:path>
                </a:pathLst>
              </a:cu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37" name="Text1">
                <a:extLst>
                  <a:ext uri="{FF2B5EF4-FFF2-40B4-BE49-F238E27FC236}">
                    <a16:creationId id="{9C7FB826-F2B6-D975-BA14-DC987B22AA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9689" y="2400487"/>
                <a:ext cx="3390290" cy="363705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/>
                    </a:solidFill>
                  </a:rPr>
                  <a:t>借鉴国外优秀教练的先进训练理念，提升本土教练的专业素养。</a:t>
                </a:r>
                <a:endParaRPr lang="en-US" dirty="0"/>
              </a:p>
            </p:txBody>
          </p:sp>
          <p:sp>
            <p:nvSpPr>
              <p:cNvPr id="38" name="Bullet1">
                <a:extLst>
                  <a:ext uri="{FF2B5EF4-FFF2-40B4-BE49-F238E27FC236}">
                    <a16:creationId id="{93A585EE-76FA-BB8D-A559-7D576BA0241B}"/>
                  </a:ext>
                </a:extLst>
              </p:cNvPr>
              <p:cNvSpPr txBox="1"/>
              <p:nvPr/>
            </p:nvSpPr>
            <p:spPr>
              <a:xfrm>
                <a:off x="732022" y="1943100"/>
                <a:ext cx="3397951" cy="45738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</a:rPr>
                  <a:t>先进理念学习</a:t>
                </a:r>
                <a:endParaRPr lang="en-US" dirty="0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id="{7A38B6FC-D29C-D2E9-8C65-155919E86C56}"/>
                </a:ext>
              </a:extLst>
            </p:cNvPr>
            <p:cNvGrpSpPr/>
            <p:nvPr/>
          </p:nvGrpSpPr>
          <p:grpSpPr>
            <a:xfrm>
              <a:off x="4314000" y="1743294"/>
              <a:ext cx="3551300" cy="4390806"/>
              <a:chOff x="4314000" y="1743294"/>
              <a:chExt cx="3551300" cy="4390806"/>
            </a:xfrm>
          </p:grpSpPr>
          <p:sp>
            <p:nvSpPr>
              <p:cNvPr id="9" name="ComponentBackground2">
                <a:extLst>
                  <a:ext uri="{FF2B5EF4-FFF2-40B4-BE49-F238E27FC236}">
                    <a16:creationId id="{E7AF72AA-07E5-8F07-3D95-348DFC554FFB}"/>
                  </a:ext>
                </a:extLst>
              </p:cNvPr>
              <p:cNvSpPr/>
              <p:nvPr/>
            </p:nvSpPr>
            <p:spPr>
              <a:xfrm>
                <a:off x="4314000" y="1743294"/>
                <a:ext cx="3551300" cy="4390806"/>
              </a:xfrm>
              <a:custGeom>
                <a:avLst/>
                <a:gdLst>
                  <a:gd name="connsiteX0" fmla="*/ 0 w 3551300"/>
                  <a:gd name="connsiteY0" fmla="*/ 0 h 4390806"/>
                  <a:gd name="connsiteX1" fmla="*/ 97776 w 3551300"/>
                  <a:gd name="connsiteY1" fmla="*/ 0 h 4390806"/>
                  <a:gd name="connsiteX2" fmla="*/ 91562 w 3551300"/>
                  <a:gd name="connsiteY2" fmla="*/ 30445 h 4390806"/>
                  <a:gd name="connsiteX3" fmla="*/ 221799 w 3551300"/>
                  <a:gd name="connsiteY3" fmla="*/ 159250 h 4390806"/>
                  <a:gd name="connsiteX4" fmla="*/ 352038 w 3551300"/>
                  <a:gd name="connsiteY4" fmla="*/ 30445 h 4390806"/>
                  <a:gd name="connsiteX5" fmla="*/ 345824 w 3551300"/>
                  <a:gd name="connsiteY5" fmla="*/ 0 h 4390806"/>
                  <a:gd name="connsiteX6" fmla="*/ 486589 w 3551300"/>
                  <a:gd name="connsiteY6" fmla="*/ 0 h 4390806"/>
                  <a:gd name="connsiteX7" fmla="*/ 480373 w 3551300"/>
                  <a:gd name="connsiteY7" fmla="*/ 30445 h 4390806"/>
                  <a:gd name="connsiteX8" fmla="*/ 610611 w 3551300"/>
                  <a:gd name="connsiteY8" fmla="*/ 159250 h 4390806"/>
                  <a:gd name="connsiteX9" fmla="*/ 740848 w 3551300"/>
                  <a:gd name="connsiteY9" fmla="*/ 30445 h 4390806"/>
                  <a:gd name="connsiteX10" fmla="*/ 734634 w 3551300"/>
                  <a:gd name="connsiteY10" fmla="*/ 0 h 4390806"/>
                  <a:gd name="connsiteX11" fmla="*/ 875399 w 3551300"/>
                  <a:gd name="connsiteY11" fmla="*/ 0 h 4390806"/>
                  <a:gd name="connsiteX12" fmla="*/ 869185 w 3551300"/>
                  <a:gd name="connsiteY12" fmla="*/ 30445 h 4390806"/>
                  <a:gd name="connsiteX13" fmla="*/ 999423 w 3551300"/>
                  <a:gd name="connsiteY13" fmla="*/ 159250 h 4390806"/>
                  <a:gd name="connsiteX14" fmla="*/ 1129661 w 3551300"/>
                  <a:gd name="connsiteY14" fmla="*/ 30445 h 4390806"/>
                  <a:gd name="connsiteX15" fmla="*/ 1123447 w 3551300"/>
                  <a:gd name="connsiteY15" fmla="*/ 0 h 4390806"/>
                  <a:gd name="connsiteX16" fmla="*/ 1264210 w 3551300"/>
                  <a:gd name="connsiteY16" fmla="*/ 0 h 4390806"/>
                  <a:gd name="connsiteX17" fmla="*/ 1257994 w 3551300"/>
                  <a:gd name="connsiteY17" fmla="*/ 30445 h 4390806"/>
                  <a:gd name="connsiteX18" fmla="*/ 1388234 w 3551300"/>
                  <a:gd name="connsiteY18" fmla="*/ 159250 h 4390806"/>
                  <a:gd name="connsiteX19" fmla="*/ 1518472 w 3551300"/>
                  <a:gd name="connsiteY19" fmla="*/ 30445 h 4390806"/>
                  <a:gd name="connsiteX20" fmla="*/ 1512258 w 3551300"/>
                  <a:gd name="connsiteY20" fmla="*/ 0 h 4390806"/>
                  <a:gd name="connsiteX21" fmla="*/ 1653021 w 3551300"/>
                  <a:gd name="connsiteY21" fmla="*/ 0 h 4390806"/>
                  <a:gd name="connsiteX22" fmla="*/ 1646806 w 3551300"/>
                  <a:gd name="connsiteY22" fmla="*/ 30445 h 4390806"/>
                  <a:gd name="connsiteX23" fmla="*/ 1777044 w 3551300"/>
                  <a:gd name="connsiteY23" fmla="*/ 159250 h 4390806"/>
                  <a:gd name="connsiteX24" fmla="*/ 1907282 w 3551300"/>
                  <a:gd name="connsiteY24" fmla="*/ 30445 h 4390806"/>
                  <a:gd name="connsiteX25" fmla="*/ 1901068 w 3551300"/>
                  <a:gd name="connsiteY25" fmla="*/ 0 h 4390806"/>
                  <a:gd name="connsiteX26" fmla="*/ 2041833 w 3551300"/>
                  <a:gd name="connsiteY26" fmla="*/ 0 h 4390806"/>
                  <a:gd name="connsiteX27" fmla="*/ 2035617 w 3551300"/>
                  <a:gd name="connsiteY27" fmla="*/ 30445 h 4390806"/>
                  <a:gd name="connsiteX28" fmla="*/ 2165855 w 3551300"/>
                  <a:gd name="connsiteY28" fmla="*/ 159250 h 4390806"/>
                  <a:gd name="connsiteX29" fmla="*/ 2296093 w 3551300"/>
                  <a:gd name="connsiteY29" fmla="*/ 30445 h 4390806"/>
                  <a:gd name="connsiteX30" fmla="*/ 2289877 w 3551300"/>
                  <a:gd name="connsiteY30" fmla="*/ 0 h 4390806"/>
                  <a:gd name="connsiteX31" fmla="*/ 2430642 w 3551300"/>
                  <a:gd name="connsiteY31" fmla="*/ 0 h 4390806"/>
                  <a:gd name="connsiteX32" fmla="*/ 2424428 w 3551300"/>
                  <a:gd name="connsiteY32" fmla="*/ 30445 h 4390806"/>
                  <a:gd name="connsiteX33" fmla="*/ 2554666 w 3551300"/>
                  <a:gd name="connsiteY33" fmla="*/ 159250 h 4390806"/>
                  <a:gd name="connsiteX34" fmla="*/ 2684904 w 3551300"/>
                  <a:gd name="connsiteY34" fmla="*/ 30445 h 4390806"/>
                  <a:gd name="connsiteX35" fmla="*/ 2678689 w 3551300"/>
                  <a:gd name="connsiteY35" fmla="*/ 0 h 4390806"/>
                  <a:gd name="connsiteX36" fmla="*/ 2819453 w 3551300"/>
                  <a:gd name="connsiteY36" fmla="*/ 0 h 4390806"/>
                  <a:gd name="connsiteX37" fmla="*/ 2813239 w 3551300"/>
                  <a:gd name="connsiteY37" fmla="*/ 30445 h 4390806"/>
                  <a:gd name="connsiteX38" fmla="*/ 2943476 w 3551300"/>
                  <a:gd name="connsiteY38" fmla="*/ 159250 h 4390806"/>
                  <a:gd name="connsiteX39" fmla="*/ 3073714 w 3551300"/>
                  <a:gd name="connsiteY39" fmla="*/ 30445 h 4390806"/>
                  <a:gd name="connsiteX40" fmla="*/ 3067500 w 3551300"/>
                  <a:gd name="connsiteY40" fmla="*/ 0 h 4390806"/>
                  <a:gd name="connsiteX41" fmla="*/ 3208265 w 3551300"/>
                  <a:gd name="connsiteY41" fmla="*/ 0 h 4390806"/>
                  <a:gd name="connsiteX42" fmla="*/ 3202051 w 3551300"/>
                  <a:gd name="connsiteY42" fmla="*/ 30445 h 4390806"/>
                  <a:gd name="connsiteX43" fmla="*/ 3332287 w 3551300"/>
                  <a:gd name="connsiteY43" fmla="*/ 159250 h 4390806"/>
                  <a:gd name="connsiteX44" fmla="*/ 3462525 w 3551300"/>
                  <a:gd name="connsiteY44" fmla="*/ 30445 h 4390806"/>
                  <a:gd name="connsiteX45" fmla="*/ 3456310 w 3551300"/>
                  <a:gd name="connsiteY45" fmla="*/ 0 h 4390806"/>
                  <a:gd name="connsiteX46" fmla="*/ 3551300 w 3551300"/>
                  <a:gd name="connsiteY46" fmla="*/ 0 h 4390806"/>
                  <a:gd name="connsiteX47" fmla="*/ 3551300 w 3551300"/>
                  <a:gd name="connsiteY47" fmla="*/ 652780 h 4390806"/>
                  <a:gd name="connsiteX48" fmla="*/ 3551300 w 3551300"/>
                  <a:gd name="connsiteY48" fmla="*/ 1419006 h 4390806"/>
                  <a:gd name="connsiteX49" fmla="*/ 3551300 w 3551300"/>
                  <a:gd name="connsiteY49" fmla="*/ 1770926 h 4390806"/>
                  <a:gd name="connsiteX50" fmla="*/ 3551300 w 3551300"/>
                  <a:gd name="connsiteY50" fmla="*/ 2071786 h 4390806"/>
                  <a:gd name="connsiteX51" fmla="*/ 3551300 w 3551300"/>
                  <a:gd name="connsiteY51" fmla="*/ 2319020 h 4390806"/>
                  <a:gd name="connsiteX52" fmla="*/ 3551300 w 3551300"/>
                  <a:gd name="connsiteY52" fmla="*/ 2423706 h 4390806"/>
                  <a:gd name="connsiteX53" fmla="*/ 3551300 w 3551300"/>
                  <a:gd name="connsiteY53" fmla="*/ 2971800 h 4390806"/>
                  <a:gd name="connsiteX54" fmla="*/ 3551300 w 3551300"/>
                  <a:gd name="connsiteY54" fmla="*/ 3189932 h 4390806"/>
                  <a:gd name="connsiteX55" fmla="*/ 3551300 w 3551300"/>
                  <a:gd name="connsiteY55" fmla="*/ 3738026 h 4390806"/>
                  <a:gd name="connsiteX56" fmla="*/ 3551300 w 3551300"/>
                  <a:gd name="connsiteY56" fmla="*/ 3842712 h 4390806"/>
                  <a:gd name="connsiteX57" fmla="*/ 3551300 w 3551300"/>
                  <a:gd name="connsiteY57" fmla="*/ 4390806 h 4390806"/>
                  <a:gd name="connsiteX58" fmla="*/ 0 w 3551300"/>
                  <a:gd name="connsiteY58" fmla="*/ 4390806 h 4390806"/>
                  <a:gd name="connsiteX59" fmla="*/ 0 w 3551300"/>
                  <a:gd name="connsiteY59" fmla="*/ 3842712 h 4390806"/>
                  <a:gd name="connsiteX60" fmla="*/ 0 w 3551300"/>
                  <a:gd name="connsiteY60" fmla="*/ 3738026 h 4390806"/>
                  <a:gd name="connsiteX61" fmla="*/ 0 w 3551300"/>
                  <a:gd name="connsiteY61" fmla="*/ 3189932 h 4390806"/>
                  <a:gd name="connsiteX62" fmla="*/ 0 w 3551300"/>
                  <a:gd name="connsiteY62" fmla="*/ 2971800 h 4390806"/>
                  <a:gd name="connsiteX63" fmla="*/ 0 w 3551300"/>
                  <a:gd name="connsiteY63" fmla="*/ 2423706 h 4390806"/>
                  <a:gd name="connsiteX64" fmla="*/ 0 w 3551300"/>
                  <a:gd name="connsiteY64" fmla="*/ 2319020 h 4390806"/>
                  <a:gd name="connsiteX65" fmla="*/ 0 w 3551300"/>
                  <a:gd name="connsiteY65" fmla="*/ 2071786 h 4390806"/>
                  <a:gd name="connsiteX66" fmla="*/ 0 w 3551300"/>
                  <a:gd name="connsiteY66" fmla="*/ 1770926 h 4390806"/>
                  <a:gd name="connsiteX67" fmla="*/ 0 w 3551300"/>
                  <a:gd name="connsiteY67" fmla="*/ 1419006 h 4390806"/>
                  <a:gd name="connsiteX68" fmla="*/ 0 w 3551300"/>
                  <a:gd name="connsiteY68" fmla="*/ 652780 h 4390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3551300" h="4390806">
                    <a:moveTo>
                      <a:pt x="0" y="0"/>
                    </a:moveTo>
                    <a:lnTo>
                      <a:pt x="97776" y="0"/>
                    </a:lnTo>
                    <a:lnTo>
                      <a:pt x="91562" y="30445"/>
                    </a:lnTo>
                    <a:cubicBezTo>
                      <a:pt x="91562" y="101582"/>
                      <a:pt x="149872" y="159250"/>
                      <a:pt x="221799" y="159250"/>
                    </a:cubicBezTo>
                    <a:cubicBezTo>
                      <a:pt x="293727" y="159250"/>
                      <a:pt x="352038" y="101582"/>
                      <a:pt x="352038" y="30445"/>
                    </a:cubicBezTo>
                    <a:lnTo>
                      <a:pt x="345824" y="0"/>
                    </a:lnTo>
                    <a:lnTo>
                      <a:pt x="486589" y="0"/>
                    </a:lnTo>
                    <a:lnTo>
                      <a:pt x="480373" y="30445"/>
                    </a:lnTo>
                    <a:cubicBezTo>
                      <a:pt x="480373" y="101582"/>
                      <a:pt x="538683" y="159250"/>
                      <a:pt x="610611" y="159250"/>
                    </a:cubicBezTo>
                    <a:cubicBezTo>
                      <a:pt x="682539" y="159250"/>
                      <a:pt x="740848" y="101582"/>
                      <a:pt x="740848" y="30445"/>
                    </a:cubicBezTo>
                    <a:lnTo>
                      <a:pt x="734634" y="0"/>
                    </a:lnTo>
                    <a:lnTo>
                      <a:pt x="875399" y="0"/>
                    </a:lnTo>
                    <a:lnTo>
                      <a:pt x="869185" y="30445"/>
                    </a:lnTo>
                    <a:cubicBezTo>
                      <a:pt x="869185" y="101582"/>
                      <a:pt x="927494" y="159250"/>
                      <a:pt x="999423" y="159250"/>
                    </a:cubicBezTo>
                    <a:cubicBezTo>
                      <a:pt x="1071351" y="159250"/>
                      <a:pt x="1129661" y="101582"/>
                      <a:pt x="1129661" y="30445"/>
                    </a:cubicBezTo>
                    <a:lnTo>
                      <a:pt x="1123447" y="0"/>
                    </a:lnTo>
                    <a:lnTo>
                      <a:pt x="1264210" y="0"/>
                    </a:lnTo>
                    <a:lnTo>
                      <a:pt x="1257994" y="30445"/>
                    </a:lnTo>
                    <a:cubicBezTo>
                      <a:pt x="1257994" y="101582"/>
                      <a:pt x="1316305" y="159250"/>
                      <a:pt x="1388234" y="159250"/>
                    </a:cubicBezTo>
                    <a:cubicBezTo>
                      <a:pt x="1460161" y="159250"/>
                      <a:pt x="1518472" y="101582"/>
                      <a:pt x="1518472" y="30445"/>
                    </a:cubicBezTo>
                    <a:lnTo>
                      <a:pt x="1512258" y="0"/>
                    </a:lnTo>
                    <a:lnTo>
                      <a:pt x="1653021" y="0"/>
                    </a:lnTo>
                    <a:lnTo>
                      <a:pt x="1646806" y="30445"/>
                    </a:lnTo>
                    <a:cubicBezTo>
                      <a:pt x="1646806" y="101582"/>
                      <a:pt x="1705115" y="159250"/>
                      <a:pt x="1777044" y="159250"/>
                    </a:cubicBezTo>
                    <a:cubicBezTo>
                      <a:pt x="1848972" y="159250"/>
                      <a:pt x="1907282" y="101582"/>
                      <a:pt x="1907282" y="30445"/>
                    </a:cubicBezTo>
                    <a:lnTo>
                      <a:pt x="1901068" y="0"/>
                    </a:lnTo>
                    <a:lnTo>
                      <a:pt x="2041833" y="0"/>
                    </a:lnTo>
                    <a:lnTo>
                      <a:pt x="2035617" y="30445"/>
                    </a:lnTo>
                    <a:cubicBezTo>
                      <a:pt x="2035617" y="101582"/>
                      <a:pt x="2093926" y="159250"/>
                      <a:pt x="2165855" y="159250"/>
                    </a:cubicBezTo>
                    <a:cubicBezTo>
                      <a:pt x="2237784" y="159250"/>
                      <a:pt x="2296093" y="101582"/>
                      <a:pt x="2296093" y="30445"/>
                    </a:cubicBezTo>
                    <a:lnTo>
                      <a:pt x="2289877" y="0"/>
                    </a:lnTo>
                    <a:lnTo>
                      <a:pt x="2430642" y="0"/>
                    </a:lnTo>
                    <a:lnTo>
                      <a:pt x="2424428" y="30445"/>
                    </a:lnTo>
                    <a:cubicBezTo>
                      <a:pt x="2424428" y="101582"/>
                      <a:pt x="2482737" y="159250"/>
                      <a:pt x="2554666" y="159250"/>
                    </a:cubicBezTo>
                    <a:cubicBezTo>
                      <a:pt x="2626593" y="159250"/>
                      <a:pt x="2684904" y="101582"/>
                      <a:pt x="2684904" y="30445"/>
                    </a:cubicBezTo>
                    <a:lnTo>
                      <a:pt x="2678689" y="0"/>
                    </a:lnTo>
                    <a:lnTo>
                      <a:pt x="2819453" y="0"/>
                    </a:lnTo>
                    <a:lnTo>
                      <a:pt x="2813239" y="30445"/>
                    </a:lnTo>
                    <a:cubicBezTo>
                      <a:pt x="2813239" y="101582"/>
                      <a:pt x="2871547" y="159250"/>
                      <a:pt x="2943476" y="159250"/>
                    </a:cubicBezTo>
                    <a:cubicBezTo>
                      <a:pt x="3015405" y="159250"/>
                      <a:pt x="3073714" y="101582"/>
                      <a:pt x="3073714" y="30445"/>
                    </a:cubicBezTo>
                    <a:lnTo>
                      <a:pt x="3067500" y="0"/>
                    </a:lnTo>
                    <a:lnTo>
                      <a:pt x="3208265" y="0"/>
                    </a:lnTo>
                    <a:lnTo>
                      <a:pt x="3202051" y="30445"/>
                    </a:lnTo>
                    <a:cubicBezTo>
                      <a:pt x="3202051" y="101582"/>
                      <a:pt x="3260360" y="159250"/>
                      <a:pt x="3332287" y="159250"/>
                    </a:cubicBezTo>
                    <a:cubicBezTo>
                      <a:pt x="3404216" y="159250"/>
                      <a:pt x="3462525" y="101582"/>
                      <a:pt x="3462525" y="30445"/>
                    </a:cubicBezTo>
                    <a:lnTo>
                      <a:pt x="3456310" y="0"/>
                    </a:lnTo>
                    <a:lnTo>
                      <a:pt x="3551300" y="0"/>
                    </a:lnTo>
                    <a:lnTo>
                      <a:pt x="3551300" y="652780"/>
                    </a:lnTo>
                    <a:lnTo>
                      <a:pt x="3551300" y="1419006"/>
                    </a:lnTo>
                    <a:lnTo>
                      <a:pt x="3551300" y="1770926"/>
                    </a:lnTo>
                    <a:lnTo>
                      <a:pt x="3551300" y="2071786"/>
                    </a:lnTo>
                    <a:lnTo>
                      <a:pt x="3551300" y="2319020"/>
                    </a:lnTo>
                    <a:lnTo>
                      <a:pt x="3551300" y="2423706"/>
                    </a:lnTo>
                    <a:lnTo>
                      <a:pt x="3551300" y="2971800"/>
                    </a:lnTo>
                    <a:lnTo>
                      <a:pt x="3551300" y="3189932"/>
                    </a:lnTo>
                    <a:lnTo>
                      <a:pt x="3551300" y="3738026"/>
                    </a:lnTo>
                    <a:lnTo>
                      <a:pt x="3551300" y="3842712"/>
                    </a:lnTo>
                    <a:lnTo>
                      <a:pt x="3551300" y="4390806"/>
                    </a:lnTo>
                    <a:lnTo>
                      <a:pt x="0" y="4390806"/>
                    </a:lnTo>
                    <a:lnTo>
                      <a:pt x="0" y="3842712"/>
                    </a:lnTo>
                    <a:lnTo>
                      <a:pt x="0" y="3738026"/>
                    </a:lnTo>
                    <a:lnTo>
                      <a:pt x="0" y="3189932"/>
                    </a:lnTo>
                    <a:lnTo>
                      <a:pt x="0" y="2971800"/>
                    </a:lnTo>
                    <a:lnTo>
                      <a:pt x="0" y="2423706"/>
                    </a:lnTo>
                    <a:lnTo>
                      <a:pt x="0" y="2319020"/>
                    </a:lnTo>
                    <a:lnTo>
                      <a:pt x="0" y="2071786"/>
                    </a:lnTo>
                    <a:lnTo>
                      <a:pt x="0" y="1770926"/>
                    </a:lnTo>
                    <a:lnTo>
                      <a:pt x="0" y="1419006"/>
                    </a:lnTo>
                    <a:lnTo>
                      <a:pt x="0" y="652780"/>
                    </a:lnTo>
                    <a:close/>
                  </a:path>
                </a:pathLst>
              </a:custGeom>
              <a:solidFill>
                <a:schemeClr val="accent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34" name="Text2">
                <a:extLst>
                  <a:ext uri="{FF2B5EF4-FFF2-40B4-BE49-F238E27FC236}">
                    <a16:creationId id="{3EA74B53-07DA-31BF-57E1-FBB9AF9D690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93288" y="2400487"/>
                <a:ext cx="3390290" cy="363705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/>
                    </a:solidFill>
                  </a:rPr>
                  <a:t>引进高水平外籍教练团队，促进本土与国际教练的合作交流。</a:t>
                </a:r>
                <a:endParaRPr lang="en-US" dirty="0"/>
              </a:p>
            </p:txBody>
          </p:sp>
          <p:sp>
            <p:nvSpPr>
              <p:cNvPr id="35" name="Bullet2">
                <a:extLst>
                  <a:ext uri="{FF2B5EF4-FFF2-40B4-BE49-F238E27FC236}">
                    <a16:creationId id="{BC4F4FC4-6D86-37ED-9D76-31F56D2E35BB}"/>
                  </a:ext>
                </a:extLst>
              </p:cNvPr>
              <p:cNvSpPr txBox="1"/>
              <p:nvPr/>
            </p:nvSpPr>
            <p:spPr>
              <a:xfrm>
                <a:off x="4385621" y="1943100"/>
                <a:ext cx="3397951" cy="45738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</a:rPr>
                  <a:t>教练团队建设</a:t>
                </a:r>
                <a:endParaRPr lang="en-US" dirty="0"/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id="{2DCA07BF-F86D-A6F1-A068-38FEFAAA2716}"/>
                </a:ext>
              </a:extLst>
            </p:cNvPr>
            <p:cNvGrpSpPr/>
            <p:nvPr/>
          </p:nvGrpSpPr>
          <p:grpSpPr>
            <a:xfrm>
              <a:off x="7967600" y="1743294"/>
              <a:ext cx="3551300" cy="4390806"/>
              <a:chOff x="7967600" y="1743294"/>
              <a:chExt cx="3551300" cy="4390806"/>
            </a:xfrm>
          </p:grpSpPr>
          <p:sp>
            <p:nvSpPr>
              <p:cNvPr id="10" name="ComponentBackground3">
                <a:extLst>
                  <a:ext uri="{FF2B5EF4-FFF2-40B4-BE49-F238E27FC236}">
                    <a16:creationId id="{A4507FF5-0E3A-3B0D-A3FD-D286C9E73954}"/>
                  </a:ext>
                </a:extLst>
              </p:cNvPr>
              <p:cNvSpPr/>
              <p:nvPr/>
            </p:nvSpPr>
            <p:spPr>
              <a:xfrm>
                <a:off x="7967600" y="1743294"/>
                <a:ext cx="3551300" cy="4390806"/>
              </a:xfrm>
              <a:custGeom>
                <a:avLst/>
                <a:gdLst>
                  <a:gd name="connsiteX0" fmla="*/ 0 w 3551300"/>
                  <a:gd name="connsiteY0" fmla="*/ 0 h 4390806"/>
                  <a:gd name="connsiteX1" fmla="*/ 97776 w 3551300"/>
                  <a:gd name="connsiteY1" fmla="*/ 0 h 4390806"/>
                  <a:gd name="connsiteX2" fmla="*/ 91562 w 3551300"/>
                  <a:gd name="connsiteY2" fmla="*/ 30445 h 4390806"/>
                  <a:gd name="connsiteX3" fmla="*/ 221799 w 3551300"/>
                  <a:gd name="connsiteY3" fmla="*/ 159250 h 4390806"/>
                  <a:gd name="connsiteX4" fmla="*/ 352038 w 3551300"/>
                  <a:gd name="connsiteY4" fmla="*/ 30445 h 4390806"/>
                  <a:gd name="connsiteX5" fmla="*/ 345824 w 3551300"/>
                  <a:gd name="connsiteY5" fmla="*/ 0 h 4390806"/>
                  <a:gd name="connsiteX6" fmla="*/ 486589 w 3551300"/>
                  <a:gd name="connsiteY6" fmla="*/ 0 h 4390806"/>
                  <a:gd name="connsiteX7" fmla="*/ 480373 w 3551300"/>
                  <a:gd name="connsiteY7" fmla="*/ 30445 h 4390806"/>
                  <a:gd name="connsiteX8" fmla="*/ 610611 w 3551300"/>
                  <a:gd name="connsiteY8" fmla="*/ 159250 h 4390806"/>
                  <a:gd name="connsiteX9" fmla="*/ 740848 w 3551300"/>
                  <a:gd name="connsiteY9" fmla="*/ 30445 h 4390806"/>
                  <a:gd name="connsiteX10" fmla="*/ 734634 w 3551300"/>
                  <a:gd name="connsiteY10" fmla="*/ 0 h 4390806"/>
                  <a:gd name="connsiteX11" fmla="*/ 875399 w 3551300"/>
                  <a:gd name="connsiteY11" fmla="*/ 0 h 4390806"/>
                  <a:gd name="connsiteX12" fmla="*/ 869184 w 3551300"/>
                  <a:gd name="connsiteY12" fmla="*/ 30445 h 4390806"/>
                  <a:gd name="connsiteX13" fmla="*/ 999422 w 3551300"/>
                  <a:gd name="connsiteY13" fmla="*/ 159250 h 4390806"/>
                  <a:gd name="connsiteX14" fmla="*/ 1129660 w 3551300"/>
                  <a:gd name="connsiteY14" fmla="*/ 30445 h 4390806"/>
                  <a:gd name="connsiteX15" fmla="*/ 1123446 w 3551300"/>
                  <a:gd name="connsiteY15" fmla="*/ 0 h 4390806"/>
                  <a:gd name="connsiteX16" fmla="*/ 1264210 w 3551300"/>
                  <a:gd name="connsiteY16" fmla="*/ 0 h 4390806"/>
                  <a:gd name="connsiteX17" fmla="*/ 1257994 w 3551300"/>
                  <a:gd name="connsiteY17" fmla="*/ 30445 h 4390806"/>
                  <a:gd name="connsiteX18" fmla="*/ 1388234 w 3551300"/>
                  <a:gd name="connsiteY18" fmla="*/ 159250 h 4390806"/>
                  <a:gd name="connsiteX19" fmla="*/ 1518472 w 3551300"/>
                  <a:gd name="connsiteY19" fmla="*/ 30445 h 4390806"/>
                  <a:gd name="connsiteX20" fmla="*/ 1512258 w 3551300"/>
                  <a:gd name="connsiteY20" fmla="*/ 0 h 4390806"/>
                  <a:gd name="connsiteX21" fmla="*/ 1653021 w 3551300"/>
                  <a:gd name="connsiteY21" fmla="*/ 0 h 4390806"/>
                  <a:gd name="connsiteX22" fmla="*/ 1646806 w 3551300"/>
                  <a:gd name="connsiteY22" fmla="*/ 30445 h 4390806"/>
                  <a:gd name="connsiteX23" fmla="*/ 1777044 w 3551300"/>
                  <a:gd name="connsiteY23" fmla="*/ 159250 h 4390806"/>
                  <a:gd name="connsiteX24" fmla="*/ 1907282 w 3551300"/>
                  <a:gd name="connsiteY24" fmla="*/ 30445 h 4390806"/>
                  <a:gd name="connsiteX25" fmla="*/ 1901067 w 3551300"/>
                  <a:gd name="connsiteY25" fmla="*/ 0 h 4390806"/>
                  <a:gd name="connsiteX26" fmla="*/ 2041832 w 3551300"/>
                  <a:gd name="connsiteY26" fmla="*/ 0 h 4390806"/>
                  <a:gd name="connsiteX27" fmla="*/ 2035617 w 3551300"/>
                  <a:gd name="connsiteY27" fmla="*/ 30445 h 4390806"/>
                  <a:gd name="connsiteX28" fmla="*/ 2165855 w 3551300"/>
                  <a:gd name="connsiteY28" fmla="*/ 159250 h 4390806"/>
                  <a:gd name="connsiteX29" fmla="*/ 2296093 w 3551300"/>
                  <a:gd name="connsiteY29" fmla="*/ 30445 h 4390806"/>
                  <a:gd name="connsiteX30" fmla="*/ 2289877 w 3551300"/>
                  <a:gd name="connsiteY30" fmla="*/ 0 h 4390806"/>
                  <a:gd name="connsiteX31" fmla="*/ 2430642 w 3551300"/>
                  <a:gd name="connsiteY31" fmla="*/ 0 h 4390806"/>
                  <a:gd name="connsiteX32" fmla="*/ 2424428 w 3551300"/>
                  <a:gd name="connsiteY32" fmla="*/ 30445 h 4390806"/>
                  <a:gd name="connsiteX33" fmla="*/ 2554666 w 3551300"/>
                  <a:gd name="connsiteY33" fmla="*/ 159250 h 4390806"/>
                  <a:gd name="connsiteX34" fmla="*/ 2684904 w 3551300"/>
                  <a:gd name="connsiteY34" fmla="*/ 30445 h 4390806"/>
                  <a:gd name="connsiteX35" fmla="*/ 2678688 w 3551300"/>
                  <a:gd name="connsiteY35" fmla="*/ 0 h 4390806"/>
                  <a:gd name="connsiteX36" fmla="*/ 2819453 w 3551300"/>
                  <a:gd name="connsiteY36" fmla="*/ 0 h 4390806"/>
                  <a:gd name="connsiteX37" fmla="*/ 2813239 w 3551300"/>
                  <a:gd name="connsiteY37" fmla="*/ 30445 h 4390806"/>
                  <a:gd name="connsiteX38" fmla="*/ 2943476 w 3551300"/>
                  <a:gd name="connsiteY38" fmla="*/ 159250 h 4390806"/>
                  <a:gd name="connsiteX39" fmla="*/ 3073714 w 3551300"/>
                  <a:gd name="connsiteY39" fmla="*/ 30445 h 4390806"/>
                  <a:gd name="connsiteX40" fmla="*/ 3067500 w 3551300"/>
                  <a:gd name="connsiteY40" fmla="*/ 0 h 4390806"/>
                  <a:gd name="connsiteX41" fmla="*/ 3208264 w 3551300"/>
                  <a:gd name="connsiteY41" fmla="*/ 0 h 4390806"/>
                  <a:gd name="connsiteX42" fmla="*/ 3202050 w 3551300"/>
                  <a:gd name="connsiteY42" fmla="*/ 30445 h 4390806"/>
                  <a:gd name="connsiteX43" fmla="*/ 3332287 w 3551300"/>
                  <a:gd name="connsiteY43" fmla="*/ 159250 h 4390806"/>
                  <a:gd name="connsiteX44" fmla="*/ 3462525 w 3551300"/>
                  <a:gd name="connsiteY44" fmla="*/ 30445 h 4390806"/>
                  <a:gd name="connsiteX45" fmla="*/ 3456310 w 3551300"/>
                  <a:gd name="connsiteY45" fmla="*/ 0 h 4390806"/>
                  <a:gd name="connsiteX46" fmla="*/ 3551300 w 3551300"/>
                  <a:gd name="connsiteY46" fmla="*/ 0 h 4390806"/>
                  <a:gd name="connsiteX47" fmla="*/ 3551300 w 3551300"/>
                  <a:gd name="connsiteY47" fmla="*/ 652780 h 4390806"/>
                  <a:gd name="connsiteX48" fmla="*/ 3551300 w 3551300"/>
                  <a:gd name="connsiteY48" fmla="*/ 1419006 h 4390806"/>
                  <a:gd name="connsiteX49" fmla="*/ 3551300 w 3551300"/>
                  <a:gd name="connsiteY49" fmla="*/ 1770926 h 4390806"/>
                  <a:gd name="connsiteX50" fmla="*/ 3551300 w 3551300"/>
                  <a:gd name="connsiteY50" fmla="*/ 2071786 h 4390806"/>
                  <a:gd name="connsiteX51" fmla="*/ 3551300 w 3551300"/>
                  <a:gd name="connsiteY51" fmla="*/ 2319020 h 4390806"/>
                  <a:gd name="connsiteX52" fmla="*/ 3551300 w 3551300"/>
                  <a:gd name="connsiteY52" fmla="*/ 2423706 h 4390806"/>
                  <a:gd name="connsiteX53" fmla="*/ 3551300 w 3551300"/>
                  <a:gd name="connsiteY53" fmla="*/ 2971800 h 4390806"/>
                  <a:gd name="connsiteX54" fmla="*/ 3551300 w 3551300"/>
                  <a:gd name="connsiteY54" fmla="*/ 3189932 h 4390806"/>
                  <a:gd name="connsiteX55" fmla="*/ 3551300 w 3551300"/>
                  <a:gd name="connsiteY55" fmla="*/ 3738026 h 4390806"/>
                  <a:gd name="connsiteX56" fmla="*/ 3551300 w 3551300"/>
                  <a:gd name="connsiteY56" fmla="*/ 3842712 h 4390806"/>
                  <a:gd name="connsiteX57" fmla="*/ 3551300 w 3551300"/>
                  <a:gd name="connsiteY57" fmla="*/ 4390806 h 4390806"/>
                  <a:gd name="connsiteX58" fmla="*/ 0 w 3551300"/>
                  <a:gd name="connsiteY58" fmla="*/ 4390806 h 4390806"/>
                  <a:gd name="connsiteX59" fmla="*/ 0 w 3551300"/>
                  <a:gd name="connsiteY59" fmla="*/ 3842712 h 4390806"/>
                  <a:gd name="connsiteX60" fmla="*/ 0 w 3551300"/>
                  <a:gd name="connsiteY60" fmla="*/ 3738026 h 4390806"/>
                  <a:gd name="connsiteX61" fmla="*/ 0 w 3551300"/>
                  <a:gd name="connsiteY61" fmla="*/ 3189932 h 4390806"/>
                  <a:gd name="connsiteX62" fmla="*/ 0 w 3551300"/>
                  <a:gd name="connsiteY62" fmla="*/ 2971800 h 4390806"/>
                  <a:gd name="connsiteX63" fmla="*/ 0 w 3551300"/>
                  <a:gd name="connsiteY63" fmla="*/ 2423706 h 4390806"/>
                  <a:gd name="connsiteX64" fmla="*/ 0 w 3551300"/>
                  <a:gd name="connsiteY64" fmla="*/ 2319020 h 4390806"/>
                  <a:gd name="connsiteX65" fmla="*/ 0 w 3551300"/>
                  <a:gd name="connsiteY65" fmla="*/ 2071786 h 4390806"/>
                  <a:gd name="connsiteX66" fmla="*/ 0 w 3551300"/>
                  <a:gd name="connsiteY66" fmla="*/ 1770926 h 4390806"/>
                  <a:gd name="connsiteX67" fmla="*/ 0 w 3551300"/>
                  <a:gd name="connsiteY67" fmla="*/ 1419006 h 4390806"/>
                  <a:gd name="connsiteX68" fmla="*/ 0 w 3551300"/>
                  <a:gd name="connsiteY68" fmla="*/ 652780 h 4390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3551300" h="4390806">
                    <a:moveTo>
                      <a:pt x="0" y="0"/>
                    </a:moveTo>
                    <a:lnTo>
                      <a:pt x="97776" y="0"/>
                    </a:lnTo>
                    <a:lnTo>
                      <a:pt x="91562" y="30445"/>
                    </a:lnTo>
                    <a:cubicBezTo>
                      <a:pt x="91562" y="101582"/>
                      <a:pt x="149872" y="159250"/>
                      <a:pt x="221799" y="159250"/>
                    </a:cubicBezTo>
                    <a:cubicBezTo>
                      <a:pt x="293727" y="159250"/>
                      <a:pt x="352038" y="101582"/>
                      <a:pt x="352038" y="30445"/>
                    </a:cubicBezTo>
                    <a:lnTo>
                      <a:pt x="345824" y="0"/>
                    </a:lnTo>
                    <a:lnTo>
                      <a:pt x="486589" y="0"/>
                    </a:lnTo>
                    <a:lnTo>
                      <a:pt x="480373" y="30445"/>
                    </a:lnTo>
                    <a:cubicBezTo>
                      <a:pt x="480373" y="101582"/>
                      <a:pt x="538682" y="159250"/>
                      <a:pt x="610611" y="159250"/>
                    </a:cubicBezTo>
                    <a:cubicBezTo>
                      <a:pt x="682538" y="159250"/>
                      <a:pt x="740848" y="101582"/>
                      <a:pt x="740848" y="30445"/>
                    </a:cubicBezTo>
                    <a:lnTo>
                      <a:pt x="734634" y="0"/>
                    </a:lnTo>
                    <a:lnTo>
                      <a:pt x="875399" y="0"/>
                    </a:lnTo>
                    <a:lnTo>
                      <a:pt x="869184" y="30445"/>
                    </a:lnTo>
                    <a:cubicBezTo>
                      <a:pt x="869184" y="101582"/>
                      <a:pt x="927494" y="159250"/>
                      <a:pt x="999422" y="159250"/>
                    </a:cubicBezTo>
                    <a:cubicBezTo>
                      <a:pt x="1071351" y="159250"/>
                      <a:pt x="1129660" y="101582"/>
                      <a:pt x="1129660" y="30445"/>
                    </a:cubicBezTo>
                    <a:lnTo>
                      <a:pt x="1123446" y="0"/>
                    </a:lnTo>
                    <a:lnTo>
                      <a:pt x="1264210" y="0"/>
                    </a:lnTo>
                    <a:lnTo>
                      <a:pt x="1257994" y="30445"/>
                    </a:lnTo>
                    <a:cubicBezTo>
                      <a:pt x="1257994" y="101582"/>
                      <a:pt x="1316305" y="159250"/>
                      <a:pt x="1388234" y="159250"/>
                    </a:cubicBezTo>
                    <a:cubicBezTo>
                      <a:pt x="1460161" y="159250"/>
                      <a:pt x="1518472" y="101582"/>
                      <a:pt x="1518472" y="30445"/>
                    </a:cubicBezTo>
                    <a:lnTo>
                      <a:pt x="1512258" y="0"/>
                    </a:lnTo>
                    <a:lnTo>
                      <a:pt x="1653021" y="0"/>
                    </a:lnTo>
                    <a:lnTo>
                      <a:pt x="1646806" y="30445"/>
                    </a:lnTo>
                    <a:cubicBezTo>
                      <a:pt x="1646806" y="101582"/>
                      <a:pt x="1705115" y="159250"/>
                      <a:pt x="1777044" y="159250"/>
                    </a:cubicBezTo>
                    <a:cubicBezTo>
                      <a:pt x="1848972" y="159250"/>
                      <a:pt x="1907282" y="101582"/>
                      <a:pt x="1907282" y="30445"/>
                    </a:cubicBezTo>
                    <a:lnTo>
                      <a:pt x="1901067" y="0"/>
                    </a:lnTo>
                    <a:lnTo>
                      <a:pt x="2041832" y="0"/>
                    </a:lnTo>
                    <a:lnTo>
                      <a:pt x="2035617" y="30445"/>
                    </a:lnTo>
                    <a:cubicBezTo>
                      <a:pt x="2035617" y="101582"/>
                      <a:pt x="2093926" y="159250"/>
                      <a:pt x="2165855" y="159250"/>
                    </a:cubicBezTo>
                    <a:cubicBezTo>
                      <a:pt x="2237784" y="159250"/>
                      <a:pt x="2296093" y="101582"/>
                      <a:pt x="2296093" y="30445"/>
                    </a:cubicBezTo>
                    <a:lnTo>
                      <a:pt x="2289877" y="0"/>
                    </a:lnTo>
                    <a:lnTo>
                      <a:pt x="2430642" y="0"/>
                    </a:lnTo>
                    <a:lnTo>
                      <a:pt x="2424428" y="30445"/>
                    </a:lnTo>
                    <a:cubicBezTo>
                      <a:pt x="2424428" y="101582"/>
                      <a:pt x="2482737" y="159250"/>
                      <a:pt x="2554666" y="159250"/>
                    </a:cubicBezTo>
                    <a:cubicBezTo>
                      <a:pt x="2626593" y="159250"/>
                      <a:pt x="2684904" y="101582"/>
                      <a:pt x="2684904" y="30445"/>
                    </a:cubicBezTo>
                    <a:lnTo>
                      <a:pt x="2678688" y="0"/>
                    </a:lnTo>
                    <a:lnTo>
                      <a:pt x="2819453" y="0"/>
                    </a:lnTo>
                    <a:lnTo>
                      <a:pt x="2813239" y="30445"/>
                    </a:lnTo>
                    <a:cubicBezTo>
                      <a:pt x="2813239" y="101582"/>
                      <a:pt x="2871547" y="159250"/>
                      <a:pt x="2943476" y="159250"/>
                    </a:cubicBezTo>
                    <a:cubicBezTo>
                      <a:pt x="3015404" y="159250"/>
                      <a:pt x="3073714" y="101582"/>
                      <a:pt x="3073714" y="30445"/>
                    </a:cubicBezTo>
                    <a:lnTo>
                      <a:pt x="3067500" y="0"/>
                    </a:lnTo>
                    <a:lnTo>
                      <a:pt x="3208264" y="0"/>
                    </a:lnTo>
                    <a:lnTo>
                      <a:pt x="3202050" y="30445"/>
                    </a:lnTo>
                    <a:cubicBezTo>
                      <a:pt x="3202050" y="101582"/>
                      <a:pt x="3260360" y="159250"/>
                      <a:pt x="3332287" y="159250"/>
                    </a:cubicBezTo>
                    <a:cubicBezTo>
                      <a:pt x="3404216" y="159250"/>
                      <a:pt x="3462525" y="101582"/>
                      <a:pt x="3462525" y="30445"/>
                    </a:cubicBezTo>
                    <a:lnTo>
                      <a:pt x="3456310" y="0"/>
                    </a:lnTo>
                    <a:lnTo>
                      <a:pt x="3551300" y="0"/>
                    </a:lnTo>
                    <a:lnTo>
                      <a:pt x="3551300" y="652780"/>
                    </a:lnTo>
                    <a:lnTo>
                      <a:pt x="3551300" y="1419006"/>
                    </a:lnTo>
                    <a:lnTo>
                      <a:pt x="3551300" y="1770926"/>
                    </a:lnTo>
                    <a:lnTo>
                      <a:pt x="3551300" y="2071786"/>
                    </a:lnTo>
                    <a:lnTo>
                      <a:pt x="3551300" y="2319020"/>
                    </a:lnTo>
                    <a:lnTo>
                      <a:pt x="3551300" y="2423706"/>
                    </a:lnTo>
                    <a:lnTo>
                      <a:pt x="3551300" y="2971800"/>
                    </a:lnTo>
                    <a:lnTo>
                      <a:pt x="3551300" y="3189932"/>
                    </a:lnTo>
                    <a:lnTo>
                      <a:pt x="3551300" y="3738026"/>
                    </a:lnTo>
                    <a:lnTo>
                      <a:pt x="3551300" y="3842712"/>
                    </a:lnTo>
                    <a:lnTo>
                      <a:pt x="3551300" y="4390806"/>
                    </a:lnTo>
                    <a:lnTo>
                      <a:pt x="0" y="4390806"/>
                    </a:lnTo>
                    <a:lnTo>
                      <a:pt x="0" y="3842712"/>
                    </a:lnTo>
                    <a:lnTo>
                      <a:pt x="0" y="3738026"/>
                    </a:lnTo>
                    <a:lnTo>
                      <a:pt x="0" y="3189932"/>
                    </a:lnTo>
                    <a:lnTo>
                      <a:pt x="0" y="2971800"/>
                    </a:lnTo>
                    <a:lnTo>
                      <a:pt x="0" y="2423706"/>
                    </a:lnTo>
                    <a:lnTo>
                      <a:pt x="0" y="2319020"/>
                    </a:lnTo>
                    <a:lnTo>
                      <a:pt x="0" y="2071786"/>
                    </a:lnTo>
                    <a:lnTo>
                      <a:pt x="0" y="1770926"/>
                    </a:lnTo>
                    <a:lnTo>
                      <a:pt x="0" y="1419006"/>
                    </a:lnTo>
                    <a:lnTo>
                      <a:pt x="0" y="652780"/>
                    </a:lnTo>
                    <a:close/>
                  </a:path>
                </a:pathLst>
              </a:custGeom>
              <a:solidFill>
                <a:schemeClr val="accent3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31" name="Text3">
                <a:extLst>
                  <a:ext uri="{FF2B5EF4-FFF2-40B4-BE49-F238E27FC236}">
                    <a16:creationId id="{59E22CFC-04CE-5DC0-AC53-7C4368565F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46888" y="2400487"/>
                <a:ext cx="3390290" cy="363705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/>
                    </a:solidFill>
                  </a:rPr>
                  <a:t>通过实际案例分享，提升本土教练在比赛中的战术运用能力。</a:t>
                </a:r>
                <a:endParaRPr lang="en-US" dirty="0"/>
              </a:p>
            </p:txBody>
          </p:sp>
          <p:sp>
            <p:nvSpPr>
              <p:cNvPr id="32" name="Bullet3">
                <a:extLst>
                  <a:ext uri="{FF2B5EF4-FFF2-40B4-BE49-F238E27FC236}">
                    <a16:creationId id="{9067AEF1-A7D6-2F5D-7C3E-72C08B28AE11}"/>
                  </a:ext>
                </a:extLst>
              </p:cNvPr>
              <p:cNvSpPr txBox="1"/>
              <p:nvPr/>
            </p:nvSpPr>
            <p:spPr>
              <a:xfrm>
                <a:off x="8039221" y="1943100"/>
                <a:ext cx="3397951" cy="45738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</a:rPr>
                  <a:t>实践经验分享</a:t>
                </a:r>
                <a:endParaRPr lang="en-US" dirty="0"/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4.1 引进国外优秀教练团队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95c3129-2dc3-40b2-9ccb-76a48bd7cfab.source.5.zh-Hans.pptx">
            <a:extLst>
              <a:ext uri="{FF2B5EF4-FFF2-40B4-BE49-F238E27FC236}">
                <a16:creationId id="{C6CB9141-9D52-581B-B8E9-19391FCF2853}"/>
              </a:ext>
            </a:extLst>
          </p:cNvPr>
          <p:cNvGrpSpPr/>
          <p:nvPr/>
        </p:nvGrpSpPr>
        <p:grpSpPr>
          <a:xfrm>
            <a:off x="660301" y="1130300"/>
            <a:ext cx="10861368" cy="5207357"/>
            <a:chOff x="660301" y="1130300"/>
            <a:chExt cx="10861368" cy="5207357"/>
          </a:xfrm>
        </p:grpSpPr>
        <p:grpSp>
          <p:nvGrpSpPr>
            <p:cNvPr id="19" name="组合 18">
              <a:extLst>
                <a:ext uri="{FF2B5EF4-FFF2-40B4-BE49-F238E27FC236}">
                  <a16:creationId id="{1B511354-7910-7443-D306-24F24B5D7D16}"/>
                </a:ext>
              </a:extLst>
            </p:cNvPr>
            <p:cNvGrpSpPr/>
            <p:nvPr/>
          </p:nvGrpSpPr>
          <p:grpSpPr>
            <a:xfrm rot="21540000">
              <a:off x="660301" y="1713770"/>
              <a:ext cx="10861368" cy="4623887"/>
              <a:chOff x="4606821" y="2162849"/>
              <a:chExt cx="5983641" cy="3654733"/>
            </a:xfrm>
          </p:grpSpPr>
          <p:sp>
            <p:nvSpPr>
              <p:cNvPr id="12" name="任意多边形: 形状 11">
                <a:extLst>
                  <a:ext uri="{FF2B5EF4-FFF2-40B4-BE49-F238E27FC236}">
                    <a16:creationId id="{F7D2F958-F798-9BB6-D175-FC8666B0B6EE}"/>
                  </a:ext>
                </a:extLst>
              </p:cNvPr>
              <p:cNvSpPr/>
              <p:nvPr/>
            </p:nvSpPr>
            <p:spPr>
              <a:xfrm rot="21480000">
                <a:off x="4606821" y="2162849"/>
                <a:ext cx="5983641" cy="3654733"/>
              </a:xfrm>
              <a:custGeom>
                <a:avLst/>
                <a:gdLst>
                  <a:gd name="connsiteX0" fmla="*/ 0 w 5889347"/>
                  <a:gd name="connsiteY0" fmla="*/ 5186958 h 5745093"/>
                  <a:gd name="connsiteX1" fmla="*/ 29385 w 5889347"/>
                  <a:gd name="connsiteY1" fmla="*/ 4636321 h 5745093"/>
                  <a:gd name="connsiteX2" fmla="*/ 330126 w 5889347"/>
                  <a:gd name="connsiteY2" fmla="*/ 344929 h 5745093"/>
                  <a:gd name="connsiteX3" fmla="*/ 350671 w 5889347"/>
                  <a:gd name="connsiteY3" fmla="*/ 175446 h 5745093"/>
                  <a:gd name="connsiteX4" fmla="*/ 456689 w 5889347"/>
                  <a:gd name="connsiteY4" fmla="*/ 14620 h 5745093"/>
                  <a:gd name="connsiteX5" fmla="*/ 953372 w 5889347"/>
                  <a:gd name="connsiteY5" fmla="*/ 7853 h 5745093"/>
                  <a:gd name="connsiteX6" fmla="*/ 1255271 w 5889347"/>
                  <a:gd name="connsiteY6" fmla="*/ 102471 h 5745093"/>
                  <a:gd name="connsiteX7" fmla="*/ 1668248 w 5889347"/>
                  <a:gd name="connsiteY7" fmla="*/ 197332 h 5745093"/>
                  <a:gd name="connsiteX8" fmla="*/ 1701535 w 5889347"/>
                  <a:gd name="connsiteY8" fmla="*/ 204343 h 5745093"/>
                  <a:gd name="connsiteX9" fmla="*/ 2235284 w 5889347"/>
                  <a:gd name="connsiteY9" fmla="*/ 272137 h 5745093"/>
                  <a:gd name="connsiteX10" fmla="*/ 2847678 w 5889347"/>
                  <a:gd name="connsiteY10" fmla="*/ 309569 h 5745093"/>
                  <a:gd name="connsiteX11" fmla="*/ 3159210 w 5889347"/>
                  <a:gd name="connsiteY11" fmla="*/ 253786 h 5745093"/>
                  <a:gd name="connsiteX12" fmla="*/ 3530182 w 5889347"/>
                  <a:gd name="connsiteY12" fmla="*/ 237204 h 5745093"/>
                  <a:gd name="connsiteX13" fmla="*/ 3745633 w 5889347"/>
                  <a:gd name="connsiteY13" fmla="*/ 336882 h 5745093"/>
                  <a:gd name="connsiteX14" fmla="*/ 4147393 w 5889347"/>
                  <a:gd name="connsiteY14" fmla="*/ 354074 h 5745093"/>
                  <a:gd name="connsiteX15" fmla="*/ 4375158 w 5889347"/>
                  <a:gd name="connsiteY15" fmla="*/ 290670 h 5745093"/>
                  <a:gd name="connsiteX16" fmla="*/ 4546836 w 5889347"/>
                  <a:gd name="connsiteY16" fmla="*/ 331699 h 5745093"/>
                  <a:gd name="connsiteX17" fmla="*/ 4701444 w 5889347"/>
                  <a:gd name="connsiteY17" fmla="*/ 363462 h 5745093"/>
                  <a:gd name="connsiteX18" fmla="*/ 4964081 w 5889347"/>
                  <a:gd name="connsiteY18" fmla="*/ 412600 h 5745093"/>
                  <a:gd name="connsiteX19" fmla="*/ 5184957 w 5889347"/>
                  <a:gd name="connsiteY19" fmla="*/ 469907 h 5745093"/>
                  <a:gd name="connsiteX20" fmla="*/ 5498562 w 5889347"/>
                  <a:gd name="connsiteY20" fmla="*/ 542334 h 5745093"/>
                  <a:gd name="connsiteX21" fmla="*/ 5889348 w 5889347"/>
                  <a:gd name="connsiteY21" fmla="*/ 608176 h 5745093"/>
                  <a:gd name="connsiteX22" fmla="*/ 5535446 w 5889347"/>
                  <a:gd name="connsiteY22" fmla="*/ 5745093 h 5745093"/>
                  <a:gd name="connsiteX23" fmla="*/ 5156792 w 5889347"/>
                  <a:gd name="connsiteY23" fmla="*/ 5676873 h 5745093"/>
                  <a:gd name="connsiteX24" fmla="*/ 5098448 w 5889347"/>
                  <a:gd name="connsiteY24" fmla="*/ 5680531 h 5745093"/>
                  <a:gd name="connsiteX25" fmla="*/ 5056199 w 5889347"/>
                  <a:gd name="connsiteY25" fmla="*/ 5693882 h 5745093"/>
                  <a:gd name="connsiteX26" fmla="*/ 4607740 w 5889347"/>
                  <a:gd name="connsiteY26" fmla="*/ 5561954 h 5745093"/>
                  <a:gd name="connsiteX27" fmla="*/ 4384486 w 5889347"/>
                  <a:gd name="connsiteY27" fmla="*/ 5577744 h 5745093"/>
                  <a:gd name="connsiteX28" fmla="*/ 4293831 w 5889347"/>
                  <a:gd name="connsiteY28" fmla="*/ 5598777 h 5745093"/>
                  <a:gd name="connsiteX29" fmla="*/ 4081551 w 5889347"/>
                  <a:gd name="connsiteY29" fmla="*/ 5580000 h 5745093"/>
                  <a:gd name="connsiteX30" fmla="*/ 3919932 w 5889347"/>
                  <a:gd name="connsiteY30" fmla="*/ 5523485 h 5745093"/>
                  <a:gd name="connsiteX31" fmla="*/ 3769044 w 5889347"/>
                  <a:gd name="connsiteY31" fmla="*/ 5445816 h 5745093"/>
                  <a:gd name="connsiteX32" fmla="*/ 3735940 w 5889347"/>
                  <a:gd name="connsiteY32" fmla="*/ 5440877 h 5745093"/>
                  <a:gd name="connsiteX33" fmla="*/ 3536889 w 5889347"/>
                  <a:gd name="connsiteY33" fmla="*/ 5521229 h 5745093"/>
                  <a:gd name="connsiteX34" fmla="*/ 3486592 w 5889347"/>
                  <a:gd name="connsiteY34" fmla="*/ 5525497 h 5745093"/>
                  <a:gd name="connsiteX35" fmla="*/ 3170428 w 5889347"/>
                  <a:gd name="connsiteY35" fmla="*/ 5466178 h 5745093"/>
                  <a:gd name="connsiteX36" fmla="*/ 2777630 w 5889347"/>
                  <a:gd name="connsiteY36" fmla="*/ 5426429 h 5745093"/>
                  <a:gd name="connsiteX37" fmla="*/ 2710019 w 5889347"/>
                  <a:gd name="connsiteY37" fmla="*/ 5448681 h 5745093"/>
                  <a:gd name="connsiteX38" fmla="*/ 2385259 w 5889347"/>
                  <a:gd name="connsiteY38" fmla="*/ 5427953 h 5745093"/>
                  <a:gd name="connsiteX39" fmla="*/ 2252537 w 5889347"/>
                  <a:gd name="connsiteY39" fmla="*/ 5401799 h 5745093"/>
                  <a:gd name="connsiteX40" fmla="*/ 1884430 w 5889347"/>
                  <a:gd name="connsiteY40" fmla="*/ 5303645 h 5745093"/>
                  <a:gd name="connsiteX41" fmla="*/ 1755733 w 5889347"/>
                  <a:gd name="connsiteY41" fmla="*/ 5325532 h 5745093"/>
                  <a:gd name="connsiteX42" fmla="*/ 1489377 w 5889347"/>
                  <a:gd name="connsiteY42" fmla="*/ 5361867 h 5745093"/>
                  <a:gd name="connsiteX43" fmla="*/ 1096945 w 5889347"/>
                  <a:gd name="connsiteY43" fmla="*/ 5226158 h 5745093"/>
                  <a:gd name="connsiteX44" fmla="*/ 1088775 w 5889347"/>
                  <a:gd name="connsiteY44" fmla="*/ 5223476 h 5745093"/>
                  <a:gd name="connsiteX45" fmla="*/ 838940 w 5889347"/>
                  <a:gd name="connsiteY45" fmla="*/ 5264445 h 5745093"/>
                  <a:gd name="connsiteX46" fmla="*/ 628306 w 5889347"/>
                  <a:gd name="connsiteY46" fmla="*/ 5303950 h 5745093"/>
                  <a:gd name="connsiteX47" fmla="*/ 0 w 5889347"/>
                  <a:gd name="connsiteY47" fmla="*/ 5187141 h 5745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889347" h="5745093">
                    <a:moveTo>
                      <a:pt x="0" y="5186958"/>
                    </a:moveTo>
                    <a:cubicBezTo>
                      <a:pt x="10425" y="4989187"/>
                      <a:pt x="17253" y="4812571"/>
                      <a:pt x="29385" y="4636321"/>
                    </a:cubicBezTo>
                    <a:cubicBezTo>
                      <a:pt x="82242" y="3869137"/>
                      <a:pt x="275745" y="1111992"/>
                      <a:pt x="330126" y="344929"/>
                    </a:cubicBezTo>
                    <a:cubicBezTo>
                      <a:pt x="334150" y="288170"/>
                      <a:pt x="341526" y="230924"/>
                      <a:pt x="350671" y="175446"/>
                    </a:cubicBezTo>
                    <a:cubicBezTo>
                      <a:pt x="367802" y="71744"/>
                      <a:pt x="408283" y="17973"/>
                      <a:pt x="456689" y="14620"/>
                    </a:cubicBezTo>
                    <a:cubicBezTo>
                      <a:pt x="622636" y="3098"/>
                      <a:pt x="788095" y="-7937"/>
                      <a:pt x="953372" y="7853"/>
                    </a:cubicBezTo>
                    <a:cubicBezTo>
                      <a:pt x="1058476" y="17912"/>
                      <a:pt x="1149131" y="110762"/>
                      <a:pt x="1255271" y="102471"/>
                    </a:cubicBezTo>
                    <a:cubicBezTo>
                      <a:pt x="1396893" y="91436"/>
                      <a:pt x="1534125" y="132405"/>
                      <a:pt x="1668248" y="197332"/>
                    </a:cubicBezTo>
                    <a:cubicBezTo>
                      <a:pt x="1678856" y="202454"/>
                      <a:pt x="1690318" y="203063"/>
                      <a:pt x="1701535" y="204343"/>
                    </a:cubicBezTo>
                    <a:cubicBezTo>
                      <a:pt x="1879858" y="224035"/>
                      <a:pt x="2063058" y="208794"/>
                      <a:pt x="2235284" y="272137"/>
                    </a:cubicBezTo>
                    <a:cubicBezTo>
                      <a:pt x="2437079" y="346392"/>
                      <a:pt x="2646250" y="250250"/>
                      <a:pt x="2847678" y="309569"/>
                    </a:cubicBezTo>
                    <a:cubicBezTo>
                      <a:pt x="2947174" y="338893"/>
                      <a:pt x="3054411" y="285671"/>
                      <a:pt x="3159210" y="253786"/>
                    </a:cubicBezTo>
                    <a:cubicBezTo>
                      <a:pt x="3282359" y="216293"/>
                      <a:pt x="3407765" y="223913"/>
                      <a:pt x="3530182" y="237204"/>
                    </a:cubicBezTo>
                    <a:cubicBezTo>
                      <a:pt x="3604011" y="245251"/>
                      <a:pt x="3675097" y="295974"/>
                      <a:pt x="3745633" y="336882"/>
                    </a:cubicBezTo>
                    <a:cubicBezTo>
                      <a:pt x="3875489" y="412234"/>
                      <a:pt x="4011868" y="377972"/>
                      <a:pt x="4147393" y="354074"/>
                    </a:cubicBezTo>
                    <a:cubicBezTo>
                      <a:pt x="4223233" y="340722"/>
                      <a:pt x="4299318" y="304814"/>
                      <a:pt x="4375158" y="290670"/>
                    </a:cubicBezTo>
                    <a:cubicBezTo>
                      <a:pt x="4434112" y="279696"/>
                      <a:pt x="4490870" y="286951"/>
                      <a:pt x="4546836" y="331699"/>
                    </a:cubicBezTo>
                    <a:cubicBezTo>
                      <a:pt x="4592621" y="368340"/>
                      <a:pt x="4650477" y="381996"/>
                      <a:pt x="4701444" y="363462"/>
                    </a:cubicBezTo>
                    <a:cubicBezTo>
                      <a:pt x="4795513" y="329261"/>
                      <a:pt x="4881778" y="372790"/>
                      <a:pt x="4964081" y="412600"/>
                    </a:cubicBezTo>
                    <a:cubicBezTo>
                      <a:pt x="5037239" y="447960"/>
                      <a:pt x="5111982" y="446497"/>
                      <a:pt x="5184957" y="469907"/>
                    </a:cubicBezTo>
                    <a:cubicBezTo>
                      <a:pt x="5288354" y="503072"/>
                      <a:pt x="5393580" y="522276"/>
                      <a:pt x="5498562" y="542334"/>
                    </a:cubicBezTo>
                    <a:cubicBezTo>
                      <a:pt x="5625308" y="566537"/>
                      <a:pt x="5752603" y="585375"/>
                      <a:pt x="5889348" y="608176"/>
                    </a:cubicBezTo>
                    <a:cubicBezTo>
                      <a:pt x="5824237" y="1651898"/>
                      <a:pt x="5624272" y="4684850"/>
                      <a:pt x="5535446" y="5745093"/>
                    </a:cubicBezTo>
                    <a:cubicBezTo>
                      <a:pt x="5404005" y="5721195"/>
                      <a:pt x="5280490" y="5698150"/>
                      <a:pt x="5156792" y="5676873"/>
                    </a:cubicBezTo>
                    <a:cubicBezTo>
                      <a:pt x="5137771" y="5673581"/>
                      <a:pt x="5117896" y="5677300"/>
                      <a:pt x="5098448" y="5680531"/>
                    </a:cubicBezTo>
                    <a:cubicBezTo>
                      <a:pt x="5084365" y="5682848"/>
                      <a:pt x="5069855" y="5695163"/>
                      <a:pt x="5056199" y="5693882"/>
                    </a:cubicBezTo>
                    <a:cubicBezTo>
                      <a:pt x="4903177" y="5679739"/>
                      <a:pt x="4746070" y="5704490"/>
                      <a:pt x="4607740" y="5561954"/>
                    </a:cubicBezTo>
                    <a:cubicBezTo>
                      <a:pt x="4538850" y="5490991"/>
                      <a:pt x="4460509" y="5539580"/>
                      <a:pt x="4384486" y="5577744"/>
                    </a:cubicBezTo>
                    <a:cubicBezTo>
                      <a:pt x="4354796" y="5592681"/>
                      <a:pt x="4323643" y="5599630"/>
                      <a:pt x="4293831" y="5598777"/>
                    </a:cubicBezTo>
                    <a:cubicBezTo>
                      <a:pt x="4222807" y="5596704"/>
                      <a:pt x="4151660" y="5593290"/>
                      <a:pt x="4081551" y="5580000"/>
                    </a:cubicBezTo>
                    <a:cubicBezTo>
                      <a:pt x="4026865" y="5569636"/>
                      <a:pt x="3973155" y="5546652"/>
                      <a:pt x="3919932" y="5523485"/>
                    </a:cubicBezTo>
                    <a:cubicBezTo>
                      <a:pt x="3869087" y="5501355"/>
                      <a:pt x="3819462" y="5471055"/>
                      <a:pt x="3769044" y="5445816"/>
                    </a:cubicBezTo>
                    <a:cubicBezTo>
                      <a:pt x="3758558" y="5440573"/>
                      <a:pt x="3746792" y="5436732"/>
                      <a:pt x="3735940" y="5440877"/>
                    </a:cubicBezTo>
                    <a:cubicBezTo>
                      <a:pt x="3669549" y="5466544"/>
                      <a:pt x="3603280" y="5495746"/>
                      <a:pt x="3536889" y="5521229"/>
                    </a:cubicBezTo>
                    <a:cubicBezTo>
                      <a:pt x="3520306" y="5527631"/>
                      <a:pt x="3502931" y="5528484"/>
                      <a:pt x="3486592" y="5525497"/>
                    </a:cubicBezTo>
                    <a:cubicBezTo>
                      <a:pt x="3381123" y="5506293"/>
                      <a:pt x="3276263" y="5480871"/>
                      <a:pt x="3170428" y="5466178"/>
                    </a:cubicBezTo>
                    <a:cubicBezTo>
                      <a:pt x="3039901" y="5448071"/>
                      <a:pt x="2908766" y="5436976"/>
                      <a:pt x="2777630" y="5426429"/>
                    </a:cubicBezTo>
                    <a:cubicBezTo>
                      <a:pt x="2755743" y="5424661"/>
                      <a:pt x="2732637" y="5442218"/>
                      <a:pt x="2710019" y="5448681"/>
                    </a:cubicBezTo>
                    <a:cubicBezTo>
                      <a:pt x="2599124" y="5480261"/>
                      <a:pt x="2491825" y="5461057"/>
                      <a:pt x="2385259" y="5427953"/>
                    </a:cubicBezTo>
                    <a:cubicBezTo>
                      <a:pt x="2341485" y="5414358"/>
                      <a:pt x="2296798" y="5392105"/>
                      <a:pt x="2252537" y="5401799"/>
                    </a:cubicBezTo>
                    <a:cubicBezTo>
                      <a:pt x="2121950" y="5430452"/>
                      <a:pt x="2000020" y="5394666"/>
                      <a:pt x="1884430" y="5303645"/>
                    </a:cubicBezTo>
                    <a:cubicBezTo>
                      <a:pt x="1840718" y="5269200"/>
                      <a:pt x="1802920" y="5274260"/>
                      <a:pt x="1755733" y="5325532"/>
                    </a:cubicBezTo>
                    <a:cubicBezTo>
                      <a:pt x="1667639" y="5421369"/>
                      <a:pt x="1576801" y="5388143"/>
                      <a:pt x="1489377" y="5361867"/>
                    </a:cubicBezTo>
                    <a:cubicBezTo>
                      <a:pt x="1357875" y="5322300"/>
                      <a:pt x="1227715" y="5271943"/>
                      <a:pt x="1096945" y="5226158"/>
                    </a:cubicBezTo>
                    <a:cubicBezTo>
                      <a:pt x="1094201" y="5225183"/>
                      <a:pt x="1091336" y="5222074"/>
                      <a:pt x="1088775" y="5223476"/>
                    </a:cubicBezTo>
                    <a:cubicBezTo>
                      <a:pt x="1005009" y="5269505"/>
                      <a:pt x="922280" y="5260604"/>
                      <a:pt x="838940" y="5264445"/>
                    </a:cubicBezTo>
                    <a:cubicBezTo>
                      <a:pt x="769074" y="5267676"/>
                      <a:pt x="696526" y="5313400"/>
                      <a:pt x="628306" y="5303950"/>
                    </a:cubicBezTo>
                    <a:cubicBezTo>
                      <a:pt x="422610" y="5275418"/>
                      <a:pt x="218377" y="5229146"/>
                      <a:pt x="0" y="5187141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 cap="flat">
                <a:solidFill>
                  <a:schemeClr val="tx1">
                    <a:alpha val="5000"/>
                  </a:schemeClr>
                </a:solidFill>
                <a:prstDash val="solid"/>
                <a:miter/>
              </a:ln>
              <a:effectLst>
                <a:outerShdw dist="50800" dir="2700000" sx="101000" sy="101000" algn="ctr" rotWithShape="0">
                  <a:schemeClr val="tx1">
                    <a:alpha val="15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任意多边形: 形状 12">
                <a:extLst>
                  <a:ext uri="{FF2B5EF4-FFF2-40B4-BE49-F238E27FC236}">
                    <a16:creationId id="{040AC080-3291-9EBC-9DDF-80BA263DACDD}"/>
                  </a:ext>
                </a:extLst>
              </p:cNvPr>
              <p:cNvSpPr/>
              <p:nvPr/>
            </p:nvSpPr>
            <p:spPr>
              <a:xfrm rot="633365" flipH="1">
                <a:off x="9921789" y="2176143"/>
                <a:ext cx="543483" cy="366929"/>
              </a:xfrm>
              <a:custGeom>
                <a:avLst/>
                <a:gdLst>
                  <a:gd name="connsiteX0" fmla="*/ 0 w 2436651"/>
                  <a:gd name="connsiteY0" fmla="*/ 668789 h 890519"/>
                  <a:gd name="connsiteX1" fmla="*/ 5121 w 2436651"/>
                  <a:gd name="connsiteY1" fmla="*/ 552590 h 890519"/>
                  <a:gd name="connsiteX2" fmla="*/ 42980 w 2436651"/>
                  <a:gd name="connsiteY2" fmla="*/ 67674 h 890519"/>
                  <a:gd name="connsiteX3" fmla="*/ 49504 w 2436651"/>
                  <a:gd name="connsiteY3" fmla="*/ 32131 h 890519"/>
                  <a:gd name="connsiteX4" fmla="*/ 92850 w 2436651"/>
                  <a:gd name="connsiteY4" fmla="*/ 2 h 890519"/>
                  <a:gd name="connsiteX5" fmla="*/ 306288 w 2436651"/>
                  <a:gd name="connsiteY5" fmla="*/ 7867 h 890519"/>
                  <a:gd name="connsiteX6" fmla="*/ 437485 w 2436651"/>
                  <a:gd name="connsiteY6" fmla="*/ 33594 h 890519"/>
                  <a:gd name="connsiteX7" fmla="*/ 615747 w 2436651"/>
                  <a:gd name="connsiteY7" fmla="*/ 61272 h 890519"/>
                  <a:gd name="connsiteX8" fmla="*/ 630623 w 2436651"/>
                  <a:gd name="connsiteY8" fmla="*/ 63528 h 890519"/>
                  <a:gd name="connsiteX9" fmla="*/ 861010 w 2436651"/>
                  <a:gd name="connsiteY9" fmla="*/ 87853 h 890519"/>
                  <a:gd name="connsiteX10" fmla="*/ 1124806 w 2436651"/>
                  <a:gd name="connsiteY10" fmla="*/ 107240 h 890519"/>
                  <a:gd name="connsiteX11" fmla="*/ 1258014 w 2436651"/>
                  <a:gd name="connsiteY11" fmla="*/ 101204 h 890519"/>
                  <a:gd name="connsiteX12" fmla="*/ 1417255 w 2436651"/>
                  <a:gd name="connsiteY12" fmla="*/ 104618 h 890519"/>
                  <a:gd name="connsiteX13" fmla="*/ 1511263 w 2436651"/>
                  <a:gd name="connsiteY13" fmla="*/ 129797 h 890519"/>
                  <a:gd name="connsiteX14" fmla="*/ 1684221 w 2436651"/>
                  <a:gd name="connsiteY14" fmla="*/ 140954 h 890519"/>
                  <a:gd name="connsiteX15" fmla="*/ 1781277 w 2436651"/>
                  <a:gd name="connsiteY15" fmla="*/ 131748 h 890519"/>
                  <a:gd name="connsiteX16" fmla="*/ 1855655 w 2436651"/>
                  <a:gd name="connsiteY16" fmla="*/ 143636 h 890519"/>
                  <a:gd name="connsiteX17" fmla="*/ 1922594 w 2436651"/>
                  <a:gd name="connsiteY17" fmla="*/ 153269 h 890519"/>
                  <a:gd name="connsiteX18" fmla="*/ 2036172 w 2436651"/>
                  <a:gd name="connsiteY18" fmla="*/ 168571 h 890519"/>
                  <a:gd name="connsiteX19" fmla="*/ 2131888 w 2436651"/>
                  <a:gd name="connsiteY19" fmla="*/ 184848 h 890519"/>
                  <a:gd name="connsiteX20" fmla="*/ 2267718 w 2436651"/>
                  <a:gd name="connsiteY20" fmla="*/ 206064 h 890519"/>
                  <a:gd name="connsiteX21" fmla="*/ 2436652 w 2436651"/>
                  <a:gd name="connsiteY21" fmla="*/ 227341 h 890519"/>
                  <a:gd name="connsiteX22" fmla="*/ 2387514 w 2436651"/>
                  <a:gd name="connsiteY22" fmla="*/ 890519 h 890519"/>
                  <a:gd name="connsiteX23" fmla="*/ 2223762 w 2436651"/>
                  <a:gd name="connsiteY23" fmla="*/ 868998 h 890519"/>
                  <a:gd name="connsiteX24" fmla="*/ 2198706 w 2436651"/>
                  <a:gd name="connsiteY24" fmla="*/ 868694 h 890519"/>
                  <a:gd name="connsiteX25" fmla="*/ 2180721 w 2436651"/>
                  <a:gd name="connsiteY25" fmla="*/ 870706 h 890519"/>
                  <a:gd name="connsiteX26" fmla="*/ 1986120 w 2436651"/>
                  <a:gd name="connsiteY26" fmla="*/ 834370 h 890519"/>
                  <a:gd name="connsiteX27" fmla="*/ 1890649 w 2436651"/>
                  <a:gd name="connsiteY27" fmla="*/ 833517 h 890519"/>
                  <a:gd name="connsiteX28" fmla="*/ 1851692 w 2436651"/>
                  <a:gd name="connsiteY28" fmla="*/ 836321 h 890519"/>
                  <a:gd name="connsiteX29" fmla="*/ 1760183 w 2436651"/>
                  <a:gd name="connsiteY29" fmla="*/ 828396 h 890519"/>
                  <a:gd name="connsiteX30" fmla="*/ 1689952 w 2436651"/>
                  <a:gd name="connsiteY30" fmla="*/ 813398 h 890519"/>
                  <a:gd name="connsiteX31" fmla="*/ 1624049 w 2436651"/>
                  <a:gd name="connsiteY31" fmla="*/ 794133 h 890519"/>
                  <a:gd name="connsiteX32" fmla="*/ 1609722 w 2436651"/>
                  <a:gd name="connsiteY32" fmla="*/ 792487 h 890519"/>
                  <a:gd name="connsiteX33" fmla="*/ 1526626 w 2436651"/>
                  <a:gd name="connsiteY33" fmla="*/ 805595 h 890519"/>
                  <a:gd name="connsiteX34" fmla="*/ 1503704 w 2436651"/>
                  <a:gd name="connsiteY34" fmla="*/ 805778 h 890519"/>
                  <a:gd name="connsiteX35" fmla="*/ 1366959 w 2436651"/>
                  <a:gd name="connsiteY35" fmla="*/ 787305 h 890519"/>
                  <a:gd name="connsiteX36" fmla="*/ 1197537 w 2436651"/>
                  <a:gd name="connsiteY36" fmla="*/ 771515 h 890519"/>
                  <a:gd name="connsiteX37" fmla="*/ 1168761 w 2436651"/>
                  <a:gd name="connsiteY37" fmla="*/ 774990 h 890519"/>
                  <a:gd name="connsiteX38" fmla="*/ 1028847 w 2436651"/>
                  <a:gd name="connsiteY38" fmla="*/ 764504 h 890519"/>
                  <a:gd name="connsiteX39" fmla="*/ 971417 w 2436651"/>
                  <a:gd name="connsiteY39" fmla="*/ 756457 h 890519"/>
                  <a:gd name="connsiteX40" fmla="*/ 811811 w 2436651"/>
                  <a:gd name="connsiteY40" fmla="*/ 728779 h 890519"/>
                  <a:gd name="connsiteX41" fmla="*/ 756759 w 2436651"/>
                  <a:gd name="connsiteY41" fmla="*/ 731035 h 890519"/>
                  <a:gd name="connsiteX42" fmla="*/ 642755 w 2436651"/>
                  <a:gd name="connsiteY42" fmla="*/ 733778 h 890519"/>
                  <a:gd name="connsiteX43" fmla="*/ 472175 w 2436651"/>
                  <a:gd name="connsiteY43" fmla="*/ 697687 h 890519"/>
                  <a:gd name="connsiteX44" fmla="*/ 468638 w 2436651"/>
                  <a:gd name="connsiteY44" fmla="*/ 696955 h 890519"/>
                  <a:gd name="connsiteX45" fmla="*/ 361767 w 2436651"/>
                  <a:gd name="connsiteY45" fmla="*/ 700979 h 890519"/>
                  <a:gd name="connsiteX46" fmla="*/ 271782 w 2436651"/>
                  <a:gd name="connsiteY46" fmla="*/ 705429 h 890519"/>
                  <a:gd name="connsiteX47" fmla="*/ 61 w 2436651"/>
                  <a:gd name="connsiteY47" fmla="*/ 668911 h 890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36651" h="890519">
                    <a:moveTo>
                      <a:pt x="0" y="668789"/>
                    </a:moveTo>
                    <a:cubicBezTo>
                      <a:pt x="1768" y="627028"/>
                      <a:pt x="2317" y="589717"/>
                      <a:pt x="5121" y="552590"/>
                    </a:cubicBezTo>
                    <a:cubicBezTo>
                      <a:pt x="17314" y="390910"/>
                      <a:pt x="30117" y="229292"/>
                      <a:pt x="42980" y="67674"/>
                    </a:cubicBezTo>
                    <a:cubicBezTo>
                      <a:pt x="43956" y="55724"/>
                      <a:pt x="46333" y="43714"/>
                      <a:pt x="49504" y="32131"/>
                    </a:cubicBezTo>
                    <a:cubicBezTo>
                      <a:pt x="55417" y="10427"/>
                      <a:pt x="72122" y="-181"/>
                      <a:pt x="92850" y="2"/>
                    </a:cubicBezTo>
                    <a:cubicBezTo>
                      <a:pt x="163996" y="673"/>
                      <a:pt x="235020" y="1405"/>
                      <a:pt x="306288" y="7867"/>
                    </a:cubicBezTo>
                    <a:cubicBezTo>
                      <a:pt x="351646" y="11951"/>
                      <a:pt x="391883" y="33350"/>
                      <a:pt x="437485" y="33594"/>
                    </a:cubicBezTo>
                    <a:cubicBezTo>
                      <a:pt x="498085" y="33838"/>
                      <a:pt x="557587" y="44202"/>
                      <a:pt x="615747" y="61272"/>
                    </a:cubicBezTo>
                    <a:cubicBezTo>
                      <a:pt x="620503" y="62674"/>
                      <a:pt x="625624" y="63040"/>
                      <a:pt x="630623" y="63528"/>
                    </a:cubicBezTo>
                    <a:cubicBezTo>
                      <a:pt x="707561" y="71027"/>
                      <a:pt x="786145" y="71210"/>
                      <a:pt x="861010" y="87853"/>
                    </a:cubicBezTo>
                    <a:cubicBezTo>
                      <a:pt x="948799" y="107362"/>
                      <a:pt x="1037382" y="90901"/>
                      <a:pt x="1124806" y="107240"/>
                    </a:cubicBezTo>
                    <a:cubicBezTo>
                      <a:pt x="1167969" y="115287"/>
                      <a:pt x="1213388" y="106021"/>
                      <a:pt x="1258014" y="101204"/>
                    </a:cubicBezTo>
                    <a:cubicBezTo>
                      <a:pt x="1310444" y="95535"/>
                      <a:pt x="1364459" y="99497"/>
                      <a:pt x="1417255" y="104618"/>
                    </a:cubicBezTo>
                    <a:cubicBezTo>
                      <a:pt x="1449140" y="107728"/>
                      <a:pt x="1480354" y="119799"/>
                      <a:pt x="1511263" y="129797"/>
                    </a:cubicBezTo>
                    <a:cubicBezTo>
                      <a:pt x="1568143" y="148208"/>
                      <a:pt x="1626304" y="143514"/>
                      <a:pt x="1684221" y="140954"/>
                    </a:cubicBezTo>
                    <a:cubicBezTo>
                      <a:pt x="1716655" y="139551"/>
                      <a:pt x="1748844" y="133333"/>
                      <a:pt x="1781277" y="131748"/>
                    </a:cubicBezTo>
                    <a:cubicBezTo>
                      <a:pt x="1806456" y="130529"/>
                      <a:pt x="1830964" y="133089"/>
                      <a:pt x="1855655" y="143636"/>
                    </a:cubicBezTo>
                    <a:cubicBezTo>
                      <a:pt x="1875834" y="152232"/>
                      <a:pt x="1900891" y="156256"/>
                      <a:pt x="1922594" y="153269"/>
                    </a:cubicBezTo>
                    <a:cubicBezTo>
                      <a:pt x="1962587" y="147782"/>
                      <a:pt x="2000264" y="158633"/>
                      <a:pt x="2036172" y="168571"/>
                    </a:cubicBezTo>
                    <a:cubicBezTo>
                      <a:pt x="2068118" y="177411"/>
                      <a:pt x="2100247" y="178508"/>
                      <a:pt x="2131888" y="184848"/>
                    </a:cubicBezTo>
                    <a:cubicBezTo>
                      <a:pt x="2176758" y="193810"/>
                      <a:pt x="2222299" y="199846"/>
                      <a:pt x="2267718" y="206064"/>
                    </a:cubicBezTo>
                    <a:cubicBezTo>
                      <a:pt x="2322526" y="213563"/>
                      <a:pt x="2377516" y="219964"/>
                      <a:pt x="2436652" y="227341"/>
                    </a:cubicBezTo>
                    <a:cubicBezTo>
                      <a:pt x="2422935" y="447425"/>
                      <a:pt x="2411169" y="667387"/>
                      <a:pt x="2387514" y="890519"/>
                    </a:cubicBezTo>
                    <a:cubicBezTo>
                      <a:pt x="2330695" y="883020"/>
                      <a:pt x="2277228" y="875766"/>
                      <a:pt x="2223762" y="868998"/>
                    </a:cubicBezTo>
                    <a:cubicBezTo>
                      <a:pt x="2215532" y="867962"/>
                      <a:pt x="2207058" y="868389"/>
                      <a:pt x="2198706" y="868694"/>
                    </a:cubicBezTo>
                    <a:cubicBezTo>
                      <a:pt x="2192670" y="868937"/>
                      <a:pt x="2186634" y="871254"/>
                      <a:pt x="2180721" y="870706"/>
                    </a:cubicBezTo>
                    <a:cubicBezTo>
                      <a:pt x="2114756" y="864853"/>
                      <a:pt x="2047512" y="867170"/>
                      <a:pt x="1986120" y="834370"/>
                    </a:cubicBezTo>
                    <a:cubicBezTo>
                      <a:pt x="1955637" y="818093"/>
                      <a:pt x="1922716" y="826811"/>
                      <a:pt x="1890649" y="833517"/>
                    </a:cubicBezTo>
                    <a:cubicBezTo>
                      <a:pt x="1877846" y="836199"/>
                      <a:pt x="1864739" y="837114"/>
                      <a:pt x="1851692" y="836321"/>
                    </a:cubicBezTo>
                    <a:cubicBezTo>
                      <a:pt x="1821148" y="834553"/>
                      <a:pt x="1790483" y="832480"/>
                      <a:pt x="1760183" y="828396"/>
                    </a:cubicBezTo>
                    <a:cubicBezTo>
                      <a:pt x="1736529" y="825165"/>
                      <a:pt x="1713119" y="819312"/>
                      <a:pt x="1689952" y="813398"/>
                    </a:cubicBezTo>
                    <a:cubicBezTo>
                      <a:pt x="1667760" y="807729"/>
                      <a:pt x="1646057" y="800413"/>
                      <a:pt x="1624049" y="794133"/>
                    </a:cubicBezTo>
                    <a:cubicBezTo>
                      <a:pt x="1619476" y="792853"/>
                      <a:pt x="1614355" y="791756"/>
                      <a:pt x="1609722" y="792487"/>
                    </a:cubicBezTo>
                    <a:cubicBezTo>
                      <a:pt x="1581983" y="796633"/>
                      <a:pt x="1554366" y="801449"/>
                      <a:pt x="1526626" y="805595"/>
                    </a:cubicBezTo>
                    <a:cubicBezTo>
                      <a:pt x="1519006" y="806753"/>
                      <a:pt x="1511324" y="806753"/>
                      <a:pt x="1503704" y="805778"/>
                    </a:cubicBezTo>
                    <a:cubicBezTo>
                      <a:pt x="1458102" y="799742"/>
                      <a:pt x="1412682" y="792365"/>
                      <a:pt x="1366959" y="787305"/>
                    </a:cubicBezTo>
                    <a:cubicBezTo>
                      <a:pt x="1310627" y="781026"/>
                      <a:pt x="1254052" y="776210"/>
                      <a:pt x="1197537" y="771515"/>
                    </a:cubicBezTo>
                    <a:cubicBezTo>
                      <a:pt x="1188087" y="770723"/>
                      <a:pt x="1178394" y="774015"/>
                      <a:pt x="1168761" y="774990"/>
                    </a:cubicBezTo>
                    <a:cubicBezTo>
                      <a:pt x="1121513" y="779624"/>
                      <a:pt x="1075119" y="773527"/>
                      <a:pt x="1028847" y="764504"/>
                    </a:cubicBezTo>
                    <a:cubicBezTo>
                      <a:pt x="1009825" y="760785"/>
                      <a:pt x="990317" y="755238"/>
                      <a:pt x="971417" y="756457"/>
                    </a:cubicBezTo>
                    <a:cubicBezTo>
                      <a:pt x="915634" y="760115"/>
                      <a:pt x="862778" y="750238"/>
                      <a:pt x="811811" y="728779"/>
                    </a:cubicBezTo>
                    <a:cubicBezTo>
                      <a:pt x="792546" y="720670"/>
                      <a:pt x="776329" y="721036"/>
                      <a:pt x="756759" y="731035"/>
                    </a:cubicBezTo>
                    <a:cubicBezTo>
                      <a:pt x="720180" y="749690"/>
                      <a:pt x="680675" y="740972"/>
                      <a:pt x="642755" y="733778"/>
                    </a:cubicBezTo>
                    <a:cubicBezTo>
                      <a:pt x="585692" y="722926"/>
                      <a:pt x="528994" y="709819"/>
                      <a:pt x="472175" y="697687"/>
                    </a:cubicBezTo>
                    <a:cubicBezTo>
                      <a:pt x="471016" y="697443"/>
                      <a:pt x="469675" y="696711"/>
                      <a:pt x="468638" y="696955"/>
                    </a:cubicBezTo>
                    <a:cubicBezTo>
                      <a:pt x="433218" y="705124"/>
                      <a:pt x="397553" y="701710"/>
                      <a:pt x="361767" y="700979"/>
                    </a:cubicBezTo>
                    <a:cubicBezTo>
                      <a:pt x="331772" y="700369"/>
                      <a:pt x="301228" y="708721"/>
                      <a:pt x="271782" y="705429"/>
                    </a:cubicBezTo>
                    <a:cubicBezTo>
                      <a:pt x="182956" y="695553"/>
                      <a:pt x="94496" y="681897"/>
                      <a:pt x="61" y="66891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" name="Title">
              <a:extLst>
                <a:ext uri="{FF2B5EF4-FFF2-40B4-BE49-F238E27FC236}">
                  <a16:creationId id="{CDFB84AC-4D73-3520-7366-3CFC173AA577}"/>
                </a:ext>
              </a:extLst>
            </p:cNvPr>
            <p:cNvSpPr>
              <a:spLocks/>
            </p:cNvSpPr>
            <p:nvPr/>
          </p:nvSpPr>
          <p:spPr>
            <a:xfrm>
              <a:off x="660400" y="1130300"/>
              <a:ext cx="10858500" cy="5528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>
                <a:buSzPct val="25000"/>
              </a:pPr>
              <a:r>
                <a:rPr lang="zh-CN" altLang="en-US" sz="2400" b="1" dirty="0">
                  <a:solidFill>
                    <a:schemeClr val="tx1"/>
                  </a:solidFill>
                  <a:cs typeface="+mn-ea"/>
                  <a:sym typeface="+mn-lt"/>
                </a:rPr>
                <a:t>通过海外经历提高个人能力并积累经验</a:t>
              </a:r>
              <a:endParaRPr lang="en-US" dirty="0"/>
            </a:p>
          </p:txBody>
        </p:sp>
        <p:grpSp>
          <p:nvGrpSpPr>
            <p:cNvPr id="6" name="组合 5">
              <a:extLst>
                <a:ext uri="{FF2B5EF4-FFF2-40B4-BE49-F238E27FC236}">
                  <a16:creationId id="{E353CFDB-5194-AD03-E375-07F14ADEEBA7}"/>
                </a:ext>
              </a:extLst>
            </p:cNvPr>
            <p:cNvGrpSpPr/>
            <p:nvPr/>
          </p:nvGrpSpPr>
          <p:grpSpPr>
            <a:xfrm>
              <a:off x="1341607" y="2237873"/>
              <a:ext cx="3071222" cy="1792701"/>
              <a:chOff x="1339017" y="2523961"/>
              <a:chExt cx="2859828" cy="1792701"/>
            </a:xfrm>
          </p:grpSpPr>
          <p:sp>
            <p:nvSpPr>
              <p:cNvPr id="4" name="Text1">
                <a:extLst>
                  <a:ext uri="{FF2B5EF4-FFF2-40B4-BE49-F238E27FC236}">
                    <a16:creationId id="{7B595278-12B1-1915-AF6B-8358152CDDB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39019" y="2940959"/>
                <a:ext cx="2859826" cy="137570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</a:rPr>
                  <a:t>明确派遣球员留洋的目标国家与俱乐部，结合个人特点制定计划。</a:t>
                </a:r>
                <a:endParaRPr lang="en-US" dirty="0"/>
              </a:p>
            </p:txBody>
          </p:sp>
          <p:sp>
            <p:nvSpPr>
              <p:cNvPr id="5" name="Bullet1">
                <a:extLst>
                  <a:ext uri="{FF2B5EF4-FFF2-40B4-BE49-F238E27FC236}">
                    <a16:creationId id="{9B00692C-B4DA-6B06-2B8F-59671F48A0ED}"/>
                  </a:ext>
                </a:extLst>
              </p:cNvPr>
              <p:cNvSpPr txBox="1"/>
              <p:nvPr/>
            </p:nvSpPr>
            <p:spPr>
              <a:xfrm>
                <a:off x="1339017" y="2523961"/>
                <a:ext cx="2859828" cy="41699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留洋目标选择</a:t>
                </a:r>
                <a:endParaRPr lang="en-US" dirty="0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id="{6F15B15C-0409-78C9-D94D-D2269182D2DE}"/>
                </a:ext>
              </a:extLst>
            </p:cNvPr>
            <p:cNvGrpSpPr/>
            <p:nvPr/>
          </p:nvGrpSpPr>
          <p:grpSpPr>
            <a:xfrm>
              <a:off x="1341607" y="4174964"/>
              <a:ext cx="3071222" cy="1792701"/>
              <a:chOff x="1339017" y="2523961"/>
              <a:chExt cx="2859828" cy="1792701"/>
            </a:xfrm>
          </p:grpSpPr>
          <p:sp>
            <p:nvSpPr>
              <p:cNvPr id="9" name="Text2">
                <a:extLst>
                  <a:ext uri="{FF2B5EF4-FFF2-40B4-BE49-F238E27FC236}">
                    <a16:creationId id="{16F18178-5AA0-8F1F-1CE0-0DED026CFD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39019" y="2940959"/>
                <a:ext cx="2859826" cy="137570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</a:rPr>
                  <a:t>提高年轻球员的文化理解与适应能力，促进海外生活与训练效果。</a:t>
                </a:r>
                <a:endParaRPr lang="en-US" dirty="0"/>
              </a:p>
            </p:txBody>
          </p:sp>
          <p:sp>
            <p:nvSpPr>
              <p:cNvPr id="16" name="Bullet2">
                <a:extLst>
                  <a:ext uri="{FF2B5EF4-FFF2-40B4-BE49-F238E27FC236}">
                    <a16:creationId id="{93A3F952-B00C-38A0-5893-416F223F5DB4}"/>
                  </a:ext>
                </a:extLst>
              </p:cNvPr>
              <p:cNvSpPr txBox="1"/>
              <p:nvPr/>
            </p:nvSpPr>
            <p:spPr>
              <a:xfrm>
                <a:off x="1339017" y="2523961"/>
                <a:ext cx="2859828" cy="41699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文化适应能力</a:t>
                </a:r>
                <a:endParaRPr lang="en-US" dirty="0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id="{1DAFF9CE-E517-D805-E20C-22C5DFD98775}"/>
                </a:ext>
              </a:extLst>
            </p:cNvPr>
            <p:cNvGrpSpPr/>
            <p:nvPr/>
          </p:nvGrpSpPr>
          <p:grpSpPr>
            <a:xfrm>
              <a:off x="4554039" y="2237873"/>
              <a:ext cx="3071222" cy="1792701"/>
              <a:chOff x="1339017" y="2523961"/>
              <a:chExt cx="2859828" cy="1792701"/>
            </a:xfrm>
          </p:grpSpPr>
          <p:sp>
            <p:nvSpPr>
              <p:cNvPr id="20" name="Text3">
                <a:extLst>
                  <a:ext uri="{FF2B5EF4-FFF2-40B4-BE49-F238E27FC236}">
                    <a16:creationId id="{30798971-9DFF-554C-A9DD-0CE522E48BE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39019" y="2940959"/>
                <a:ext cx="2859826" cy="137570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</a:rPr>
                  <a:t>通过高水平比赛与训练，增强球员技战术能力与实战经验。</a:t>
                </a:r>
                <a:endParaRPr lang="en-US" dirty="0"/>
              </a:p>
            </p:txBody>
          </p:sp>
          <p:sp>
            <p:nvSpPr>
              <p:cNvPr id="21" name="Bullet3">
                <a:extLst>
                  <a:ext uri="{FF2B5EF4-FFF2-40B4-BE49-F238E27FC236}">
                    <a16:creationId id="{AF1C3531-B040-B4F3-9F1F-04ABB8CA0C12}"/>
                  </a:ext>
                </a:extLst>
              </p:cNvPr>
              <p:cNvSpPr txBox="1"/>
              <p:nvPr/>
            </p:nvSpPr>
            <p:spPr>
              <a:xfrm>
                <a:off x="1339017" y="2523961"/>
                <a:ext cx="2859828" cy="41699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技战术水平提升</a:t>
                </a:r>
                <a:endParaRPr lang="en-US" dirty="0"/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id="{BAEFD53E-CCC0-19B1-DF65-6A05AAB78FFC}"/>
                </a:ext>
              </a:extLst>
            </p:cNvPr>
            <p:cNvGrpSpPr/>
            <p:nvPr/>
          </p:nvGrpSpPr>
          <p:grpSpPr>
            <a:xfrm>
              <a:off x="4554039" y="4174964"/>
              <a:ext cx="3071222" cy="1792701"/>
              <a:chOff x="1339017" y="2523961"/>
              <a:chExt cx="2859828" cy="1792701"/>
            </a:xfrm>
          </p:grpSpPr>
          <p:sp>
            <p:nvSpPr>
              <p:cNvPr id="25" name="Text4">
                <a:extLst>
                  <a:ext uri="{FF2B5EF4-FFF2-40B4-BE49-F238E27FC236}">
                    <a16:creationId id="{F1E99603-D3ED-90EA-BEE2-EEC2E55B86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39019" y="2940959"/>
                <a:ext cx="2859826" cy="137570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</a:rPr>
                  <a:t>强化心理承受力与独立解决问题的能力，应对海外挑战。</a:t>
                </a:r>
                <a:endParaRPr lang="en-US" dirty="0"/>
              </a:p>
            </p:txBody>
          </p:sp>
          <p:sp>
            <p:nvSpPr>
              <p:cNvPr id="26" name="Bullet4">
                <a:extLst>
                  <a:ext uri="{FF2B5EF4-FFF2-40B4-BE49-F238E27FC236}">
                    <a16:creationId id="{00FE8FCF-679E-AB75-BC98-CD6DD2555F4E}"/>
                  </a:ext>
                </a:extLst>
              </p:cNvPr>
              <p:cNvSpPr txBox="1"/>
              <p:nvPr/>
            </p:nvSpPr>
            <p:spPr>
              <a:xfrm>
                <a:off x="1339017" y="2523961"/>
                <a:ext cx="2859828" cy="41699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心理素质培养</a:t>
                </a:r>
                <a:endParaRPr lang="en-US" dirty="0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id="{9BE20614-392C-72D5-8403-F926177E679A}"/>
                </a:ext>
              </a:extLst>
            </p:cNvPr>
            <p:cNvGrpSpPr/>
            <p:nvPr/>
          </p:nvGrpSpPr>
          <p:grpSpPr>
            <a:xfrm>
              <a:off x="7766470" y="2237873"/>
              <a:ext cx="3071222" cy="1792701"/>
              <a:chOff x="1339017" y="2523961"/>
              <a:chExt cx="2859828" cy="1792701"/>
            </a:xfrm>
          </p:grpSpPr>
          <p:sp>
            <p:nvSpPr>
              <p:cNvPr id="28" name="Text5">
                <a:extLst>
                  <a:ext uri="{FF2B5EF4-FFF2-40B4-BE49-F238E27FC236}">
                    <a16:creationId id="{7FF281D9-42C4-F13C-B2BB-881DD91616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39019" y="2940959"/>
                <a:ext cx="2859826" cy="137570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</a:rPr>
                  <a:t>建立评估体系，定期跟踪留洋球员的成长与进步情况。</a:t>
                </a:r>
                <a:endParaRPr lang="en-US" dirty="0"/>
              </a:p>
            </p:txBody>
          </p:sp>
          <p:sp>
            <p:nvSpPr>
              <p:cNvPr id="29" name="Bullet5">
                <a:extLst>
                  <a:ext uri="{FF2B5EF4-FFF2-40B4-BE49-F238E27FC236}">
                    <a16:creationId id="{C4D74B69-8B61-6BB8-C07C-E56112F03795}"/>
                  </a:ext>
                </a:extLst>
              </p:cNvPr>
              <p:cNvSpPr txBox="1"/>
              <p:nvPr/>
            </p:nvSpPr>
            <p:spPr>
              <a:xfrm>
                <a:off x="1339017" y="2523961"/>
                <a:ext cx="2859828" cy="41699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成果评估机制</a:t>
                </a:r>
                <a:endParaRPr lang="en-US" dirty="0"/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4.2 派遣年轻球员留洋深造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a16="http://schemas.microsoft.com/office/drawing/2014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50cc12db-f8ea-4214-96c0-34b6420520e6.source.6.zh-Hans.pptx">
            <a:extLst>
              <a:ext uri="{FF2B5EF4-FFF2-40B4-BE49-F238E27FC236}">
                <a16:creationId id="{D9D2D88D-BF9C-3AB6-8729-AFA7A45B0039}"/>
              </a:ext>
            </a:extLst>
          </p:cNvPr>
          <p:cNvGrpSpPr/>
          <p:nvPr/>
        </p:nvGrpSpPr>
        <p:grpSpPr>
          <a:xfrm>
            <a:off x="660400" y="1130301"/>
            <a:ext cx="10858500" cy="5003799"/>
            <a:chOff x="660400" y="1130301"/>
            <a:chExt cx="10858500" cy="5003799"/>
          </a:xfrm>
        </p:grpSpPr>
        <p:sp>
          <p:nvSpPr>
            <p:cNvPr id="7" name="PictureMisc1">
              <a:extLst>
                <a:ext uri="{FF2B5EF4-FFF2-40B4-BE49-F238E27FC236}">
                  <a16:creationId id="{7F7CBA41-D826-B73F-3C8F-F6BC83239DA4}"/>
                </a:ext>
              </a:extLst>
            </p:cNvPr>
            <p:cNvSpPr/>
            <p:nvPr/>
          </p:nvSpPr>
          <p:spPr>
            <a:xfrm>
              <a:off x="4244326" y="1786876"/>
              <a:ext cx="3690648" cy="3690648"/>
            </a:xfrm>
            <a:prstGeom prst="ellipse">
              <a:avLst/>
            </a:prstGeom>
            <a:blipFill>
              <a:blip r:embed="rId4"/>
              <a:stretch>
                <a:fillRect l="-25000" t="0" r="-25000" b="0"/>
              </a:stretch>
            </a:blipFill>
            <a:ln w="571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1" name="Title">
              <a:extLst>
                <a:ext uri="{FF2B5EF4-FFF2-40B4-BE49-F238E27FC236}">
                  <a16:creationId id="{EB802F78-141E-B58A-D8BF-DDE256D54114}"/>
                </a:ext>
              </a:extLst>
            </p:cNvPr>
            <p:cNvSpPr txBox="1"/>
            <p:nvPr/>
          </p:nvSpPr>
          <p:spPr>
            <a:xfrm>
              <a:off x="660400" y="1130301"/>
              <a:ext cx="10858500" cy="559604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/>
            </a:bodyPr>
            <a:lstStyle/>
            <a:p>
              <a:pPr/>
              <a:r>
                <a:rPr lang="zh-CN" altLang="en-US" sz="2400" b="1" dirty="0">
                  <a:cs typeface="+mn-ea"/>
                  <a:sym typeface="+mn-lt"/>
                </a:rPr>
                <a:t>增加实战机会，锻炼队伍整体实力</a:t>
              </a:r>
              <a:endParaRPr lang="en-US" dirty="0"/>
            </a:p>
          </p:txBody>
        </p:sp>
        <p:grpSp>
          <p:nvGrpSpPr>
            <p:cNvPr id="5" name="组合 4">
              <a:extLst>
                <a:ext uri="{FF2B5EF4-FFF2-40B4-BE49-F238E27FC236}">
                  <a16:creationId id="{871F7552-604D-0E13-5DAA-FAF6D7E82E82}"/>
                </a:ext>
              </a:extLst>
            </p:cNvPr>
            <p:cNvGrpSpPr/>
            <p:nvPr/>
          </p:nvGrpSpPr>
          <p:grpSpPr>
            <a:xfrm>
              <a:off x="660400" y="1898248"/>
              <a:ext cx="3541209" cy="1360267"/>
              <a:chOff x="660400" y="1203766"/>
              <a:chExt cx="3541209" cy="1360267"/>
            </a:xfrm>
          </p:grpSpPr>
          <p:sp>
            <p:nvSpPr>
              <p:cNvPr id="3" name="Text1">
                <a:extLst>
                  <a:ext uri="{FF2B5EF4-FFF2-40B4-BE49-F238E27FC236}">
                    <a16:creationId id="{CDF90EB9-691F-C13A-F23D-79D224EED1D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0400" y="1630393"/>
                <a:ext cx="3541209" cy="93364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cs typeface="+mn-ea"/>
                    <a:sym typeface="+mn-lt"/>
                  </a:rPr>
                  <a:t>通过国际友谊赛提升球员实战能力，增强比赛经验。</a:t>
                </a:r>
                <a:endParaRPr lang="en-US" dirty="0"/>
              </a:p>
            </p:txBody>
          </p:sp>
          <p:sp>
            <p:nvSpPr>
              <p:cNvPr id="4" name="Bullet1">
                <a:extLst>
                  <a:ext uri="{FF2B5EF4-FFF2-40B4-BE49-F238E27FC236}">
                    <a16:creationId id="{9F107647-A8B5-59BF-BD1D-987E8703671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0400" y="1203766"/>
                <a:ext cx="3541209" cy="42662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实战经验积累</a:t>
                </a:r>
                <a:endParaRPr lang="en-US" dirty="0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id="{39A9B370-90EE-7CC7-FC78-FD319EBD47B6}"/>
                </a:ext>
              </a:extLst>
            </p:cNvPr>
            <p:cNvGrpSpPr/>
            <p:nvPr/>
          </p:nvGrpSpPr>
          <p:grpSpPr>
            <a:xfrm>
              <a:off x="660400" y="3336040"/>
              <a:ext cx="3541209" cy="1360267"/>
              <a:chOff x="660400" y="1203766"/>
              <a:chExt cx="3541209" cy="1360267"/>
            </a:xfrm>
          </p:grpSpPr>
          <p:sp>
            <p:nvSpPr>
              <p:cNvPr id="9" name="Text2">
                <a:extLst>
                  <a:ext uri="{FF2B5EF4-FFF2-40B4-BE49-F238E27FC236}">
                    <a16:creationId id="{85ADA490-E9D8-2A3E-5088-3BDA737F28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0400" y="1630393"/>
                <a:ext cx="3541209" cy="93364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cs typeface="+mn-ea"/>
                    <a:sym typeface="+mn-lt"/>
                  </a:rPr>
                  <a:t>借助邀请赛机会，强化队伍整体战术配合水平。</a:t>
                </a:r>
                <a:endParaRPr lang="en-US" dirty="0"/>
              </a:p>
            </p:txBody>
          </p:sp>
          <p:sp>
            <p:nvSpPr>
              <p:cNvPr id="10" name="Bullet2">
                <a:extLst>
                  <a:ext uri="{FF2B5EF4-FFF2-40B4-BE49-F238E27FC236}">
                    <a16:creationId id="{ECEFCBF8-EFB0-6619-21D0-5705DDC30D6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0400" y="1203766"/>
                <a:ext cx="3541209" cy="42662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战术配合磨合</a:t>
                </a:r>
                <a:endParaRPr lang="en-US" dirty="0"/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id="{98F6103E-7D11-43A6-6FB7-6CEF41FD4525}"/>
                </a:ext>
              </a:extLst>
            </p:cNvPr>
            <p:cNvGrpSpPr/>
            <p:nvPr/>
          </p:nvGrpSpPr>
          <p:grpSpPr>
            <a:xfrm>
              <a:off x="660400" y="4773833"/>
              <a:ext cx="3541209" cy="1360267"/>
              <a:chOff x="660400" y="1203766"/>
              <a:chExt cx="3541209" cy="1360267"/>
            </a:xfrm>
          </p:grpSpPr>
          <p:sp>
            <p:nvSpPr>
              <p:cNvPr id="12" name="Text3">
                <a:extLst>
                  <a:ext uri="{FF2B5EF4-FFF2-40B4-BE49-F238E27FC236}">
                    <a16:creationId id="{AF7868F1-E2C3-4CE8-5E13-878EC80829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0400" y="1630393"/>
                <a:ext cx="3541209" cy="93364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cs typeface="+mn-ea"/>
                    <a:sym typeface="+mn-lt"/>
                  </a:rPr>
                  <a:t>从比赛中学习强队战术，提高自身技战术素养。</a:t>
                </a:r>
                <a:endParaRPr lang="en-US" dirty="0"/>
              </a:p>
            </p:txBody>
          </p:sp>
          <p:sp>
            <p:nvSpPr>
              <p:cNvPr id="17" name="Bullet3">
                <a:extLst>
                  <a:ext uri="{FF2B5EF4-FFF2-40B4-BE49-F238E27FC236}">
                    <a16:creationId id="{204B545A-0961-B796-481D-3F1C8EE136F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0400" y="1203766"/>
                <a:ext cx="3541209" cy="42662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对手分析学习</a:t>
                </a:r>
                <a:endParaRPr lang="en-US" dirty="0"/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id="{F8298974-2C70-E035-DA04-18B12780EE0E}"/>
                </a:ext>
              </a:extLst>
            </p:cNvPr>
            <p:cNvGrpSpPr/>
            <p:nvPr/>
          </p:nvGrpSpPr>
          <p:grpSpPr>
            <a:xfrm>
              <a:off x="7977691" y="1898248"/>
              <a:ext cx="3541209" cy="1360267"/>
              <a:chOff x="660400" y="1203766"/>
              <a:chExt cx="3541209" cy="1360267"/>
            </a:xfrm>
          </p:grpSpPr>
          <p:sp>
            <p:nvSpPr>
              <p:cNvPr id="32" name="Text4">
                <a:extLst>
                  <a:ext uri="{FF2B5EF4-FFF2-40B4-BE49-F238E27FC236}">
                    <a16:creationId id="{A3B84D8B-0856-2B7F-9E9A-D311D937DAC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0400" y="1630393"/>
                <a:ext cx="3541209" cy="93364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cs typeface="+mn-ea"/>
                    <a:sym typeface="+mn-lt"/>
                  </a:rPr>
                  <a:t>友谊赛锻炼队员心理素质，适应高强度比赛节奏。</a:t>
                </a:r>
                <a:endParaRPr lang="en-US" dirty="0"/>
              </a:p>
            </p:txBody>
          </p:sp>
          <p:sp>
            <p:nvSpPr>
              <p:cNvPr id="33" name="Bullet4">
                <a:extLst>
                  <a:ext uri="{FF2B5EF4-FFF2-40B4-BE49-F238E27FC236}">
                    <a16:creationId id="{28C6EEA1-213E-3CAA-742C-83699140E0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0400" y="1203766"/>
                <a:ext cx="3541209" cy="42662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心理素质提升</a:t>
                </a:r>
                <a:endParaRPr lang="en-US" dirty="0"/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id="{E29F3786-2FF9-4CDB-DDC0-DBAC8E7CCEFB}"/>
                </a:ext>
              </a:extLst>
            </p:cNvPr>
            <p:cNvGrpSpPr/>
            <p:nvPr/>
          </p:nvGrpSpPr>
          <p:grpSpPr>
            <a:xfrm>
              <a:off x="7977691" y="3336040"/>
              <a:ext cx="3541209" cy="1360267"/>
              <a:chOff x="660400" y="1203766"/>
              <a:chExt cx="3541209" cy="1360267"/>
            </a:xfrm>
          </p:grpSpPr>
          <p:sp>
            <p:nvSpPr>
              <p:cNvPr id="30" name="Text5">
                <a:extLst>
                  <a:ext uri="{FF2B5EF4-FFF2-40B4-BE49-F238E27FC236}">
                    <a16:creationId id="{06857698-B747-63F1-9EEF-BB4973401D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0400" y="1630393"/>
                <a:ext cx="3541209" cy="93364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cs typeface="+mn-ea"/>
                    <a:sym typeface="+mn-lt"/>
                  </a:rPr>
                  <a:t>利用国际赛事调整球员体能，达到最佳竞技状态。</a:t>
                </a:r>
                <a:endParaRPr lang="en-US" dirty="0"/>
              </a:p>
            </p:txBody>
          </p:sp>
          <p:sp>
            <p:nvSpPr>
              <p:cNvPr id="31" name="Bullet5">
                <a:extLst>
                  <a:ext uri="{FF2B5EF4-FFF2-40B4-BE49-F238E27FC236}">
                    <a16:creationId id="{1FEC1797-6F33-12CC-ECEB-1DC9B6EADBF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0400" y="1203766"/>
                <a:ext cx="3541209" cy="42662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体能状态调整</a:t>
                </a:r>
                <a:endParaRPr lang="en-US" dirty="0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id="{8FCF968A-1604-4DBE-D291-A091CAA44B59}"/>
                </a:ext>
              </a:extLst>
            </p:cNvPr>
            <p:cNvGrpSpPr/>
            <p:nvPr/>
          </p:nvGrpSpPr>
          <p:grpSpPr>
            <a:xfrm>
              <a:off x="7977691" y="4773833"/>
              <a:ext cx="3541209" cy="1360267"/>
              <a:chOff x="660400" y="1203766"/>
              <a:chExt cx="3541209" cy="1360267"/>
            </a:xfrm>
          </p:grpSpPr>
          <p:sp>
            <p:nvSpPr>
              <p:cNvPr id="28" name="Text6">
                <a:extLst>
                  <a:ext uri="{FF2B5EF4-FFF2-40B4-BE49-F238E27FC236}">
                    <a16:creationId id="{E3ADB4C3-E714-7886-493E-31FF2BDBE9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0400" y="1630393"/>
                <a:ext cx="3541209" cy="93364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cs typeface="+mn-ea"/>
                    <a:sym typeface="+mn-lt"/>
                  </a:rPr>
                  <a:t>在实战中发现并解决队伍存在的问题，优化阵容。</a:t>
                </a:r>
                <a:endParaRPr lang="en-US" dirty="0"/>
              </a:p>
            </p:txBody>
          </p:sp>
          <p:sp>
            <p:nvSpPr>
              <p:cNvPr id="29" name="Bullet6">
                <a:extLst>
                  <a:ext uri="{FF2B5EF4-FFF2-40B4-BE49-F238E27FC236}">
                    <a16:creationId id="{2501508A-BF04-87B0-E14F-EA93AC9547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0400" y="1203766"/>
                <a:ext cx="3541209" cy="42662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队伍问题诊断</a:t>
                </a:r>
                <a:endParaRPr lang="en-US" dirty="0"/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4.3 参加国际友谊赛和邀请赛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a16="http://schemas.microsoft.com/office/drawing/2014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e6109e94-e577-4ed6-a76d-daa2c0a72f64.source.5.zh-Hans.pptx">
            <a:extLst>
              <a:ext uri="{FF2B5EF4-FFF2-40B4-BE49-F238E27FC236}">
                <a16:creationId id="{CBA0879A-7B42-8B81-3B3A-5065F37A771F}"/>
              </a:ext>
            </a:extLst>
          </p:cNvPr>
          <p:cNvGrpSpPr/>
          <p:nvPr/>
        </p:nvGrpSpPr>
        <p:grpSpPr>
          <a:xfrm>
            <a:off x="703942" y="1130300"/>
            <a:ext cx="10814962" cy="5011383"/>
            <a:chOff x="703942" y="1130300"/>
            <a:chExt cx="10814962" cy="5011383"/>
          </a:xfrm>
        </p:grpSpPr>
        <p:grpSp>
          <p:nvGrpSpPr>
            <p:cNvPr id="4" name="组合 3">
              <a:extLst>
                <a:ext uri="{FF2B5EF4-FFF2-40B4-BE49-F238E27FC236}">
                  <a16:creationId id="{6CABAC06-E825-F790-DB93-6503F083E6DE}"/>
                </a:ext>
              </a:extLst>
            </p:cNvPr>
            <p:cNvGrpSpPr/>
            <p:nvPr/>
          </p:nvGrpSpPr>
          <p:grpSpPr>
            <a:xfrm>
              <a:off x="4282059" y="1130300"/>
              <a:ext cx="3527306" cy="1595337"/>
              <a:chOff x="5178933" y="2063749"/>
              <a:chExt cx="3527306" cy="1595337"/>
            </a:xfrm>
          </p:grpSpPr>
          <p:sp>
            <p:nvSpPr>
              <p:cNvPr id="53" name="Number1">
                <a:extLst>
                  <a:ext uri="{FF2B5EF4-FFF2-40B4-BE49-F238E27FC236}">
                    <a16:creationId id="{859FAD03-0979-1C62-5049-7B621ABE2274}"/>
                  </a:ext>
                </a:extLst>
              </p:cNvPr>
              <p:cNvSpPr/>
              <p:nvPr/>
            </p:nvSpPr>
            <p:spPr>
              <a:xfrm flipH="1">
                <a:off x="5178933" y="2063749"/>
                <a:ext cx="578171" cy="560161"/>
              </a:xfrm>
              <a:custGeom>
                <a:avLst/>
                <a:gdLst>
                  <a:gd name="connsiteX0" fmla="*/ 1224244 w 3459897"/>
                  <a:gd name="connsiteY0" fmla="*/ 3350918 h 3352124"/>
                  <a:gd name="connsiteX1" fmla="*/ 824735 w 3459897"/>
                  <a:gd name="connsiteY1" fmla="*/ 3322228 h 3352124"/>
                  <a:gd name="connsiteX2" fmla="*/ 247955 w 3459897"/>
                  <a:gd name="connsiteY2" fmla="*/ 2870089 h 3352124"/>
                  <a:gd name="connsiteX3" fmla="*/ 106405 w 3459897"/>
                  <a:gd name="connsiteY3" fmla="*/ 2315603 h 3352124"/>
                  <a:gd name="connsiteX4" fmla="*/ 99121 w 3459897"/>
                  <a:gd name="connsiteY4" fmla="*/ 1844147 h 3352124"/>
                  <a:gd name="connsiteX5" fmla="*/ 72964 w 3459897"/>
                  <a:gd name="connsiteY5" fmla="*/ 1551355 h 3352124"/>
                  <a:gd name="connsiteX6" fmla="*/ 12544 w 3459897"/>
                  <a:gd name="connsiteY6" fmla="*/ 1362938 h 3352124"/>
                  <a:gd name="connsiteX7" fmla="*/ 105898 w 3459897"/>
                  <a:gd name="connsiteY7" fmla="*/ 857788 h 3352124"/>
                  <a:gd name="connsiteX8" fmla="*/ 269679 w 3459897"/>
                  <a:gd name="connsiteY8" fmla="*/ 574117 h 3352124"/>
                  <a:gd name="connsiteX9" fmla="*/ 714914 w 3459897"/>
                  <a:gd name="connsiteY9" fmla="*/ 325089 h 3352124"/>
                  <a:gd name="connsiteX10" fmla="*/ 1090673 w 3459897"/>
                  <a:gd name="connsiteY10" fmla="*/ 226542 h 3352124"/>
                  <a:gd name="connsiteX11" fmla="*/ 1587209 w 3459897"/>
                  <a:gd name="connsiteY11" fmla="*/ 67764 h 3352124"/>
                  <a:gd name="connsiteX12" fmla="*/ 1933644 w 3459897"/>
                  <a:gd name="connsiteY12" fmla="*/ 820 h 3352124"/>
                  <a:gd name="connsiteX13" fmla="*/ 2418400 w 3459897"/>
                  <a:gd name="connsiteY13" fmla="*/ 89994 h 3352124"/>
                  <a:gd name="connsiteX14" fmla="*/ 2983273 w 3459897"/>
                  <a:gd name="connsiteY14" fmla="*/ 413693 h 3352124"/>
                  <a:gd name="connsiteX15" fmla="*/ 3381262 w 3459897"/>
                  <a:gd name="connsiteY15" fmla="*/ 1066156 h 3352124"/>
                  <a:gd name="connsiteX16" fmla="*/ 3330911 w 3459897"/>
                  <a:gd name="connsiteY16" fmla="*/ 2246316 h 3352124"/>
                  <a:gd name="connsiteX17" fmla="*/ 2267476 w 3459897"/>
                  <a:gd name="connsiteY17" fmla="*/ 3211014 h 3352124"/>
                  <a:gd name="connsiteX18" fmla="*/ 1703806 w 3459897"/>
                  <a:gd name="connsiteY18" fmla="*/ 3319504 h 3352124"/>
                  <a:gd name="connsiteX19" fmla="*/ 1224244 w 3459897"/>
                  <a:gd name="connsiteY19" fmla="*/ 3350728 h 335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59897" h="3352124">
                    <a:moveTo>
                      <a:pt x="1224244" y="3350918"/>
                    </a:moveTo>
                    <a:cubicBezTo>
                      <a:pt x="1090103" y="3354148"/>
                      <a:pt x="956342" y="3352818"/>
                      <a:pt x="824735" y="3322228"/>
                    </a:cubicBezTo>
                    <a:cubicBezTo>
                      <a:pt x="562280" y="3261238"/>
                      <a:pt x="377219" y="3100370"/>
                      <a:pt x="247955" y="2870089"/>
                    </a:cubicBezTo>
                    <a:cubicBezTo>
                      <a:pt x="151498" y="2698265"/>
                      <a:pt x="108495" y="2512000"/>
                      <a:pt x="106405" y="2315603"/>
                    </a:cubicBezTo>
                    <a:cubicBezTo>
                      <a:pt x="104694" y="2158408"/>
                      <a:pt x="105011" y="2001151"/>
                      <a:pt x="99121" y="1844147"/>
                    </a:cubicBezTo>
                    <a:cubicBezTo>
                      <a:pt x="96461" y="1773656"/>
                      <a:pt x="101338" y="1676629"/>
                      <a:pt x="72964" y="1551355"/>
                    </a:cubicBezTo>
                    <a:cubicBezTo>
                      <a:pt x="48264" y="1442105"/>
                      <a:pt x="29517" y="1438431"/>
                      <a:pt x="12544" y="1362938"/>
                    </a:cubicBezTo>
                    <a:cubicBezTo>
                      <a:pt x="-29700" y="1174900"/>
                      <a:pt x="43197" y="1004406"/>
                      <a:pt x="105898" y="857788"/>
                    </a:cubicBezTo>
                    <a:cubicBezTo>
                      <a:pt x="155615" y="741571"/>
                      <a:pt x="187345" y="657844"/>
                      <a:pt x="269679" y="574117"/>
                    </a:cubicBezTo>
                    <a:cubicBezTo>
                      <a:pt x="393813" y="447956"/>
                      <a:pt x="548917" y="376706"/>
                      <a:pt x="714914" y="325089"/>
                    </a:cubicBezTo>
                    <a:cubicBezTo>
                      <a:pt x="838668" y="286645"/>
                      <a:pt x="965336" y="258905"/>
                      <a:pt x="1090673" y="226542"/>
                    </a:cubicBezTo>
                    <a:cubicBezTo>
                      <a:pt x="1259267" y="183031"/>
                      <a:pt x="1421211" y="119191"/>
                      <a:pt x="1587209" y="67764"/>
                    </a:cubicBezTo>
                    <a:cubicBezTo>
                      <a:pt x="1700196" y="32804"/>
                      <a:pt x="1814640" y="5760"/>
                      <a:pt x="1933644" y="820"/>
                    </a:cubicBezTo>
                    <a:cubicBezTo>
                      <a:pt x="2102112" y="-6146"/>
                      <a:pt x="2262156" y="31917"/>
                      <a:pt x="2418400" y="89994"/>
                    </a:cubicBezTo>
                    <a:cubicBezTo>
                      <a:pt x="2624551" y="166565"/>
                      <a:pt x="2817085" y="267392"/>
                      <a:pt x="2983273" y="413693"/>
                    </a:cubicBezTo>
                    <a:cubicBezTo>
                      <a:pt x="3183471" y="589887"/>
                      <a:pt x="3308048" y="812885"/>
                      <a:pt x="3381262" y="1066156"/>
                    </a:cubicBezTo>
                    <a:cubicBezTo>
                      <a:pt x="3496592" y="1464841"/>
                      <a:pt x="3489372" y="1860867"/>
                      <a:pt x="3330911" y="2246316"/>
                    </a:cubicBezTo>
                    <a:cubicBezTo>
                      <a:pt x="3130207" y="2734555"/>
                      <a:pt x="2772055" y="3055087"/>
                      <a:pt x="2267476" y="3211014"/>
                    </a:cubicBezTo>
                    <a:cubicBezTo>
                      <a:pt x="2083618" y="3267824"/>
                      <a:pt x="1894947" y="3299618"/>
                      <a:pt x="1703806" y="3319504"/>
                    </a:cubicBezTo>
                    <a:cubicBezTo>
                      <a:pt x="1544269" y="3336098"/>
                      <a:pt x="1384351" y="3344775"/>
                      <a:pt x="1224244" y="33507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 anchorCtr="0">
                <a:norm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FFFFFF"/>
                    </a:solidFill>
                  </a:rPr>
                  <a:t>1</a:t>
                </a:r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Text1">
                <a:extLst>
                  <a:ext uri="{FF2B5EF4-FFF2-40B4-BE49-F238E27FC236}">
                    <a16:creationId id="{8601C7FB-9063-4B72-197E-2F6B6B2B7802}"/>
                  </a:ext>
                </a:extLst>
              </p:cNvPr>
              <p:cNvSpPr txBox="1"/>
              <p:nvPr/>
            </p:nvSpPr>
            <p:spPr>
              <a:xfrm>
                <a:off x="5845068" y="2623909"/>
                <a:ext cx="2861171" cy="103517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</a:rPr>
                  <a:t>制定跨国青年锦标赛的时间、地点及参赛队伍安排。</a:t>
                </a:r>
                <a:endParaRPr lang="en-US" dirty="0"/>
              </a:p>
            </p:txBody>
          </p:sp>
          <p:sp>
            <p:nvSpPr>
              <p:cNvPr id="55" name="Bullet1">
                <a:extLst>
                  <a:ext uri="{FF2B5EF4-FFF2-40B4-BE49-F238E27FC236}">
                    <a16:creationId id="{EFDC618C-38AA-9552-651C-DAA638463D15}"/>
                  </a:ext>
                </a:extLst>
              </p:cNvPr>
              <p:cNvSpPr txBox="1"/>
              <p:nvPr/>
            </p:nvSpPr>
            <p:spPr>
              <a:xfrm>
                <a:off x="5845068" y="2063749"/>
                <a:ext cx="2861167" cy="56016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赛事规划</a:t>
                </a:r>
                <a:endParaRPr lang="en-US" dirty="0"/>
              </a:p>
            </p:txBody>
          </p:sp>
        </p:grpSp>
        <p:sp>
          <p:nvSpPr>
            <p:cNvPr id="5" name="Title">
              <a:extLst>
                <a:ext uri="{FF2B5EF4-FFF2-40B4-BE49-F238E27FC236}">
                  <a16:creationId id="{437F6D38-A9C4-2B57-9622-B3DB65043F19}"/>
                </a:ext>
              </a:extLst>
            </p:cNvPr>
            <p:cNvSpPr txBox="1"/>
            <p:nvPr/>
          </p:nvSpPr>
          <p:spPr>
            <a:xfrm>
              <a:off x="703942" y="1130301"/>
              <a:ext cx="3411728" cy="1125219"/>
            </a:xfrm>
            <a:prstGeom prst="rect">
              <a:avLst/>
            </a:prstGeom>
            <a:noFill/>
          </p:spPr>
          <p:txBody>
            <a:bodyPr vert="horz" wrap="square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/>
              <a:r>
                <a:rPr lang="zh-CN" altLang="en-US" sz="2400" b="1" dirty="0"/>
                <a:t>为年轻球员提供更多展示平台</a:t>
              </a:r>
              <a:endParaRPr lang="en-US" dirty="0"/>
            </a:p>
          </p:txBody>
        </p:sp>
        <p:grpSp>
          <p:nvGrpSpPr>
            <p:cNvPr id="6" name="组合 5">
              <a:extLst>
                <a:ext uri="{FF2B5EF4-FFF2-40B4-BE49-F238E27FC236}">
                  <a16:creationId id="{D7C0FE17-A6DB-528C-7AF6-A142EFEFBEAC}"/>
                </a:ext>
              </a:extLst>
            </p:cNvPr>
            <p:cNvGrpSpPr/>
            <p:nvPr/>
          </p:nvGrpSpPr>
          <p:grpSpPr>
            <a:xfrm>
              <a:off x="703942" y="2406606"/>
              <a:ext cx="3171989" cy="3727494"/>
              <a:chOff x="703942" y="2275977"/>
              <a:chExt cx="3171989" cy="3051995"/>
            </a:xfrm>
          </p:grpSpPr>
          <p:sp>
            <p:nvSpPr>
              <p:cNvPr id="51" name="图形 5">
                <a:extLst>
                  <a:ext uri="{FF2B5EF4-FFF2-40B4-BE49-F238E27FC236}">
                    <a16:creationId id="{CA26A700-FC1A-FD4A-DB43-503EFB03ED64}"/>
                  </a:ext>
                </a:extLst>
              </p:cNvPr>
              <p:cNvSpPr/>
              <p:nvPr/>
            </p:nvSpPr>
            <p:spPr>
              <a:xfrm>
                <a:off x="761918" y="2275977"/>
                <a:ext cx="3114013" cy="2956312"/>
              </a:xfrm>
              <a:custGeom>
                <a:avLst/>
                <a:gdLst>
                  <a:gd name="connsiteX0" fmla="*/ 4721249 w 9082714"/>
                  <a:gd name="connsiteY0" fmla="*/ 10304 h 6856112"/>
                  <a:gd name="connsiteX1" fmla="*/ 8136702 w 9082714"/>
                  <a:gd name="connsiteY1" fmla="*/ 145848 h 6856112"/>
                  <a:gd name="connsiteX2" fmla="*/ 8729214 w 9082714"/>
                  <a:gd name="connsiteY2" fmla="*/ 422939 h 6856112"/>
                  <a:gd name="connsiteX3" fmla="*/ 9002842 w 9082714"/>
                  <a:gd name="connsiteY3" fmla="*/ 1192251 h 6856112"/>
                  <a:gd name="connsiteX4" fmla="*/ 9077348 w 9082714"/>
                  <a:gd name="connsiteY4" fmla="*/ 5214534 h 6856112"/>
                  <a:gd name="connsiteX5" fmla="*/ 9031629 w 9082714"/>
                  <a:gd name="connsiteY5" fmla="*/ 6002011 h 6856112"/>
                  <a:gd name="connsiteX6" fmla="*/ 8626075 w 9082714"/>
                  <a:gd name="connsiteY6" fmla="*/ 6658639 h 6856112"/>
                  <a:gd name="connsiteX7" fmla="*/ 7743079 w 9082714"/>
                  <a:gd name="connsiteY7" fmla="*/ 6837671 h 6856112"/>
                  <a:gd name="connsiteX8" fmla="*/ 3200712 w 9082714"/>
                  <a:gd name="connsiteY8" fmla="*/ 6855066 h 6856112"/>
                  <a:gd name="connsiteX9" fmla="*/ 1505378 w 9082714"/>
                  <a:gd name="connsiteY9" fmla="*/ 6824971 h 6856112"/>
                  <a:gd name="connsiteX10" fmla="*/ 528555 w 9082714"/>
                  <a:gd name="connsiteY10" fmla="*/ 6647864 h 6856112"/>
                  <a:gd name="connsiteX11" fmla="*/ 94677 w 9082714"/>
                  <a:gd name="connsiteY11" fmla="*/ 6310275 h 6856112"/>
                  <a:gd name="connsiteX12" fmla="*/ 4 w 9082714"/>
                  <a:gd name="connsiteY12" fmla="*/ 5920038 h 6856112"/>
                  <a:gd name="connsiteX13" fmla="*/ 76974 w 9082714"/>
                  <a:gd name="connsiteY13" fmla="*/ 1347576 h 6856112"/>
                  <a:gd name="connsiteX14" fmla="*/ 274555 w 9082714"/>
                  <a:gd name="connsiteY14" fmla="*/ 716732 h 6856112"/>
                  <a:gd name="connsiteX15" fmla="*/ 709434 w 9082714"/>
                  <a:gd name="connsiteY15" fmla="*/ 308485 h 6856112"/>
                  <a:gd name="connsiteX16" fmla="*/ 4721249 w 9082714"/>
                  <a:gd name="connsiteY16" fmla="*/ 10304 h 685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082714" h="6856112">
                    <a:moveTo>
                      <a:pt x="4721249" y="10304"/>
                    </a:moveTo>
                    <a:cubicBezTo>
                      <a:pt x="4721249" y="10304"/>
                      <a:pt x="6848691" y="-55582"/>
                      <a:pt x="8136702" y="145848"/>
                    </a:cubicBezTo>
                    <a:cubicBezTo>
                      <a:pt x="8250232" y="163628"/>
                      <a:pt x="8522474" y="210657"/>
                      <a:pt x="8729214" y="422939"/>
                    </a:cubicBezTo>
                    <a:cubicBezTo>
                      <a:pt x="8972901" y="673168"/>
                      <a:pt x="8985524" y="1019069"/>
                      <a:pt x="9002842" y="1192251"/>
                    </a:cubicBezTo>
                    <a:cubicBezTo>
                      <a:pt x="9136384" y="2527214"/>
                      <a:pt x="9057413" y="3873106"/>
                      <a:pt x="9077348" y="5214534"/>
                    </a:cubicBezTo>
                    <a:cubicBezTo>
                      <a:pt x="9081274" y="5478078"/>
                      <a:pt x="9088740" y="5744701"/>
                      <a:pt x="9031629" y="6002011"/>
                    </a:cubicBezTo>
                    <a:cubicBezTo>
                      <a:pt x="8974517" y="6259320"/>
                      <a:pt x="8844438" y="6511011"/>
                      <a:pt x="8626075" y="6658639"/>
                    </a:cubicBezTo>
                    <a:cubicBezTo>
                      <a:pt x="8373384" y="6829435"/>
                      <a:pt x="8048110" y="6836516"/>
                      <a:pt x="7743079" y="6837671"/>
                    </a:cubicBezTo>
                    <a:cubicBezTo>
                      <a:pt x="6228931" y="6843443"/>
                      <a:pt x="4714860" y="6849293"/>
                      <a:pt x="3200712" y="6855066"/>
                    </a:cubicBezTo>
                    <a:cubicBezTo>
                      <a:pt x="2635370" y="6857221"/>
                      <a:pt x="2069643" y="6859376"/>
                      <a:pt x="1505378" y="6824971"/>
                    </a:cubicBezTo>
                    <a:cubicBezTo>
                      <a:pt x="1173638" y="6804728"/>
                      <a:pt x="837435" y="6770707"/>
                      <a:pt x="528555" y="6647864"/>
                    </a:cubicBezTo>
                    <a:cubicBezTo>
                      <a:pt x="354758" y="6578744"/>
                      <a:pt x="184347" y="6474451"/>
                      <a:pt x="94677" y="6310275"/>
                    </a:cubicBezTo>
                    <a:cubicBezTo>
                      <a:pt x="3160" y="6142942"/>
                      <a:pt x="-149" y="5979997"/>
                      <a:pt x="4" y="5920038"/>
                    </a:cubicBezTo>
                    <a:cubicBezTo>
                      <a:pt x="9549" y="2159375"/>
                      <a:pt x="32024" y="1888827"/>
                      <a:pt x="76974" y="1347576"/>
                    </a:cubicBezTo>
                    <a:cubicBezTo>
                      <a:pt x="86134" y="1237278"/>
                      <a:pt x="107146" y="976736"/>
                      <a:pt x="274555" y="716732"/>
                    </a:cubicBezTo>
                    <a:cubicBezTo>
                      <a:pt x="274555" y="716732"/>
                      <a:pt x="429572" y="476125"/>
                      <a:pt x="709434" y="308485"/>
                    </a:cubicBezTo>
                    <a:cubicBezTo>
                      <a:pt x="1376915" y="-91296"/>
                      <a:pt x="3369892" y="52176"/>
                      <a:pt x="4721249" y="10304"/>
                    </a:cubicBezTo>
                    <a:close/>
                  </a:path>
                </a:pathLst>
              </a:custGeom>
              <a:noFill/>
              <a:ln w="952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PictureMisc1">
                <a:extLst>
                  <a:ext uri="{FF2B5EF4-FFF2-40B4-BE49-F238E27FC236}">
                    <a16:creationId id="{B5C736D4-EB66-2833-FA67-64D89D9F7A55}"/>
                  </a:ext>
                </a:extLst>
              </p:cNvPr>
              <p:cNvSpPr/>
              <p:nvPr/>
            </p:nvSpPr>
            <p:spPr>
              <a:xfrm>
                <a:off x="703942" y="2371660"/>
                <a:ext cx="3114013" cy="2956312"/>
              </a:xfrm>
              <a:custGeom>
                <a:avLst/>
                <a:gdLst>
                  <a:gd name="connsiteX0" fmla="*/ 4721249 w 9082714"/>
                  <a:gd name="connsiteY0" fmla="*/ 10304 h 6856112"/>
                  <a:gd name="connsiteX1" fmla="*/ 8136702 w 9082714"/>
                  <a:gd name="connsiteY1" fmla="*/ 145848 h 6856112"/>
                  <a:gd name="connsiteX2" fmla="*/ 8729214 w 9082714"/>
                  <a:gd name="connsiteY2" fmla="*/ 422939 h 6856112"/>
                  <a:gd name="connsiteX3" fmla="*/ 9002842 w 9082714"/>
                  <a:gd name="connsiteY3" fmla="*/ 1192251 h 6856112"/>
                  <a:gd name="connsiteX4" fmla="*/ 9077348 w 9082714"/>
                  <a:gd name="connsiteY4" fmla="*/ 5214534 h 6856112"/>
                  <a:gd name="connsiteX5" fmla="*/ 9031629 w 9082714"/>
                  <a:gd name="connsiteY5" fmla="*/ 6002011 h 6856112"/>
                  <a:gd name="connsiteX6" fmla="*/ 8626075 w 9082714"/>
                  <a:gd name="connsiteY6" fmla="*/ 6658639 h 6856112"/>
                  <a:gd name="connsiteX7" fmla="*/ 7743079 w 9082714"/>
                  <a:gd name="connsiteY7" fmla="*/ 6837671 h 6856112"/>
                  <a:gd name="connsiteX8" fmla="*/ 3200712 w 9082714"/>
                  <a:gd name="connsiteY8" fmla="*/ 6855066 h 6856112"/>
                  <a:gd name="connsiteX9" fmla="*/ 1505378 w 9082714"/>
                  <a:gd name="connsiteY9" fmla="*/ 6824971 h 6856112"/>
                  <a:gd name="connsiteX10" fmla="*/ 528555 w 9082714"/>
                  <a:gd name="connsiteY10" fmla="*/ 6647864 h 6856112"/>
                  <a:gd name="connsiteX11" fmla="*/ 94677 w 9082714"/>
                  <a:gd name="connsiteY11" fmla="*/ 6310275 h 6856112"/>
                  <a:gd name="connsiteX12" fmla="*/ 4 w 9082714"/>
                  <a:gd name="connsiteY12" fmla="*/ 5920038 h 6856112"/>
                  <a:gd name="connsiteX13" fmla="*/ 76974 w 9082714"/>
                  <a:gd name="connsiteY13" fmla="*/ 1347576 h 6856112"/>
                  <a:gd name="connsiteX14" fmla="*/ 274555 w 9082714"/>
                  <a:gd name="connsiteY14" fmla="*/ 716732 h 6856112"/>
                  <a:gd name="connsiteX15" fmla="*/ 709434 w 9082714"/>
                  <a:gd name="connsiteY15" fmla="*/ 308485 h 6856112"/>
                  <a:gd name="connsiteX16" fmla="*/ 4721249 w 9082714"/>
                  <a:gd name="connsiteY16" fmla="*/ 10304 h 685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082714" h="6856112">
                    <a:moveTo>
                      <a:pt x="4721249" y="10304"/>
                    </a:moveTo>
                    <a:cubicBezTo>
                      <a:pt x="4721249" y="10304"/>
                      <a:pt x="6848691" y="-55582"/>
                      <a:pt x="8136702" y="145848"/>
                    </a:cubicBezTo>
                    <a:cubicBezTo>
                      <a:pt x="8250232" y="163628"/>
                      <a:pt x="8522474" y="210657"/>
                      <a:pt x="8729214" y="422939"/>
                    </a:cubicBezTo>
                    <a:cubicBezTo>
                      <a:pt x="8972901" y="673168"/>
                      <a:pt x="8985524" y="1019069"/>
                      <a:pt x="9002842" y="1192251"/>
                    </a:cubicBezTo>
                    <a:cubicBezTo>
                      <a:pt x="9136384" y="2527214"/>
                      <a:pt x="9057413" y="3873106"/>
                      <a:pt x="9077348" y="5214534"/>
                    </a:cubicBezTo>
                    <a:cubicBezTo>
                      <a:pt x="9081274" y="5478078"/>
                      <a:pt x="9088740" y="5744701"/>
                      <a:pt x="9031629" y="6002011"/>
                    </a:cubicBezTo>
                    <a:cubicBezTo>
                      <a:pt x="8974517" y="6259320"/>
                      <a:pt x="8844438" y="6511011"/>
                      <a:pt x="8626075" y="6658639"/>
                    </a:cubicBezTo>
                    <a:cubicBezTo>
                      <a:pt x="8373384" y="6829435"/>
                      <a:pt x="8048110" y="6836516"/>
                      <a:pt x="7743079" y="6837671"/>
                    </a:cubicBezTo>
                    <a:cubicBezTo>
                      <a:pt x="6228931" y="6843443"/>
                      <a:pt x="4714860" y="6849293"/>
                      <a:pt x="3200712" y="6855066"/>
                    </a:cubicBezTo>
                    <a:cubicBezTo>
                      <a:pt x="2635370" y="6857221"/>
                      <a:pt x="2069643" y="6859376"/>
                      <a:pt x="1505378" y="6824971"/>
                    </a:cubicBezTo>
                    <a:cubicBezTo>
                      <a:pt x="1173638" y="6804728"/>
                      <a:pt x="837435" y="6770707"/>
                      <a:pt x="528555" y="6647864"/>
                    </a:cubicBezTo>
                    <a:cubicBezTo>
                      <a:pt x="354758" y="6578744"/>
                      <a:pt x="184347" y="6474451"/>
                      <a:pt x="94677" y="6310275"/>
                    </a:cubicBezTo>
                    <a:cubicBezTo>
                      <a:pt x="3160" y="6142942"/>
                      <a:pt x="-149" y="5979997"/>
                      <a:pt x="4" y="5920038"/>
                    </a:cubicBezTo>
                    <a:cubicBezTo>
                      <a:pt x="9549" y="2159375"/>
                      <a:pt x="32024" y="1888827"/>
                      <a:pt x="76974" y="1347576"/>
                    </a:cubicBezTo>
                    <a:cubicBezTo>
                      <a:pt x="86134" y="1237278"/>
                      <a:pt x="107146" y="976736"/>
                      <a:pt x="274555" y="716732"/>
                    </a:cubicBezTo>
                    <a:cubicBezTo>
                      <a:pt x="274555" y="716732"/>
                      <a:pt x="429572" y="476125"/>
                      <a:pt x="709434" y="308485"/>
                    </a:cubicBezTo>
                    <a:cubicBezTo>
                      <a:pt x="1376915" y="-91296"/>
                      <a:pt x="3369892" y="52176"/>
                      <a:pt x="4721249" y="10304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0" t="-29000" r="0" b="-29000"/>
                </a:stretch>
              </a:blip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id="{BDAD53DA-479D-81F0-DF75-2EBDBC4CC109}"/>
                </a:ext>
              </a:extLst>
            </p:cNvPr>
            <p:cNvGrpSpPr/>
            <p:nvPr/>
          </p:nvGrpSpPr>
          <p:grpSpPr>
            <a:xfrm>
              <a:off x="4282059" y="2838323"/>
              <a:ext cx="3527306" cy="1595337"/>
              <a:chOff x="5178933" y="2063749"/>
              <a:chExt cx="3527306" cy="1595337"/>
            </a:xfrm>
          </p:grpSpPr>
          <p:sp>
            <p:nvSpPr>
              <p:cNvPr id="47" name="Number2">
                <a:extLst>
                  <a:ext uri="{FF2B5EF4-FFF2-40B4-BE49-F238E27FC236}">
                    <a16:creationId id="{1D02A90B-DD1A-D769-A6A9-B59771A3CF3B}"/>
                  </a:ext>
                </a:extLst>
              </p:cNvPr>
              <p:cNvSpPr/>
              <p:nvPr/>
            </p:nvSpPr>
            <p:spPr>
              <a:xfrm flipH="1">
                <a:off x="5178933" y="2063749"/>
                <a:ext cx="578171" cy="560161"/>
              </a:xfrm>
              <a:custGeom>
                <a:avLst/>
                <a:gdLst>
                  <a:gd name="connsiteX0" fmla="*/ 1224244 w 3459897"/>
                  <a:gd name="connsiteY0" fmla="*/ 3350918 h 3352124"/>
                  <a:gd name="connsiteX1" fmla="*/ 824735 w 3459897"/>
                  <a:gd name="connsiteY1" fmla="*/ 3322228 h 3352124"/>
                  <a:gd name="connsiteX2" fmla="*/ 247955 w 3459897"/>
                  <a:gd name="connsiteY2" fmla="*/ 2870089 h 3352124"/>
                  <a:gd name="connsiteX3" fmla="*/ 106405 w 3459897"/>
                  <a:gd name="connsiteY3" fmla="*/ 2315603 h 3352124"/>
                  <a:gd name="connsiteX4" fmla="*/ 99121 w 3459897"/>
                  <a:gd name="connsiteY4" fmla="*/ 1844147 h 3352124"/>
                  <a:gd name="connsiteX5" fmla="*/ 72964 w 3459897"/>
                  <a:gd name="connsiteY5" fmla="*/ 1551355 h 3352124"/>
                  <a:gd name="connsiteX6" fmla="*/ 12544 w 3459897"/>
                  <a:gd name="connsiteY6" fmla="*/ 1362938 h 3352124"/>
                  <a:gd name="connsiteX7" fmla="*/ 105898 w 3459897"/>
                  <a:gd name="connsiteY7" fmla="*/ 857788 h 3352124"/>
                  <a:gd name="connsiteX8" fmla="*/ 269679 w 3459897"/>
                  <a:gd name="connsiteY8" fmla="*/ 574117 h 3352124"/>
                  <a:gd name="connsiteX9" fmla="*/ 714914 w 3459897"/>
                  <a:gd name="connsiteY9" fmla="*/ 325089 h 3352124"/>
                  <a:gd name="connsiteX10" fmla="*/ 1090673 w 3459897"/>
                  <a:gd name="connsiteY10" fmla="*/ 226542 h 3352124"/>
                  <a:gd name="connsiteX11" fmla="*/ 1587209 w 3459897"/>
                  <a:gd name="connsiteY11" fmla="*/ 67764 h 3352124"/>
                  <a:gd name="connsiteX12" fmla="*/ 1933644 w 3459897"/>
                  <a:gd name="connsiteY12" fmla="*/ 820 h 3352124"/>
                  <a:gd name="connsiteX13" fmla="*/ 2418400 w 3459897"/>
                  <a:gd name="connsiteY13" fmla="*/ 89994 h 3352124"/>
                  <a:gd name="connsiteX14" fmla="*/ 2983273 w 3459897"/>
                  <a:gd name="connsiteY14" fmla="*/ 413693 h 3352124"/>
                  <a:gd name="connsiteX15" fmla="*/ 3381262 w 3459897"/>
                  <a:gd name="connsiteY15" fmla="*/ 1066156 h 3352124"/>
                  <a:gd name="connsiteX16" fmla="*/ 3330911 w 3459897"/>
                  <a:gd name="connsiteY16" fmla="*/ 2246316 h 3352124"/>
                  <a:gd name="connsiteX17" fmla="*/ 2267476 w 3459897"/>
                  <a:gd name="connsiteY17" fmla="*/ 3211014 h 3352124"/>
                  <a:gd name="connsiteX18" fmla="*/ 1703806 w 3459897"/>
                  <a:gd name="connsiteY18" fmla="*/ 3319504 h 3352124"/>
                  <a:gd name="connsiteX19" fmla="*/ 1224244 w 3459897"/>
                  <a:gd name="connsiteY19" fmla="*/ 3350728 h 335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59897" h="3352124">
                    <a:moveTo>
                      <a:pt x="1224244" y="3350918"/>
                    </a:moveTo>
                    <a:cubicBezTo>
                      <a:pt x="1090103" y="3354148"/>
                      <a:pt x="956342" y="3352818"/>
                      <a:pt x="824735" y="3322228"/>
                    </a:cubicBezTo>
                    <a:cubicBezTo>
                      <a:pt x="562280" y="3261238"/>
                      <a:pt x="377219" y="3100370"/>
                      <a:pt x="247955" y="2870089"/>
                    </a:cubicBezTo>
                    <a:cubicBezTo>
                      <a:pt x="151498" y="2698265"/>
                      <a:pt x="108495" y="2512000"/>
                      <a:pt x="106405" y="2315603"/>
                    </a:cubicBezTo>
                    <a:cubicBezTo>
                      <a:pt x="104694" y="2158408"/>
                      <a:pt x="105011" y="2001151"/>
                      <a:pt x="99121" y="1844147"/>
                    </a:cubicBezTo>
                    <a:cubicBezTo>
                      <a:pt x="96461" y="1773656"/>
                      <a:pt x="101338" y="1676629"/>
                      <a:pt x="72964" y="1551355"/>
                    </a:cubicBezTo>
                    <a:cubicBezTo>
                      <a:pt x="48264" y="1442105"/>
                      <a:pt x="29517" y="1438431"/>
                      <a:pt x="12544" y="1362938"/>
                    </a:cubicBezTo>
                    <a:cubicBezTo>
                      <a:pt x="-29700" y="1174900"/>
                      <a:pt x="43197" y="1004406"/>
                      <a:pt x="105898" y="857788"/>
                    </a:cubicBezTo>
                    <a:cubicBezTo>
                      <a:pt x="155615" y="741571"/>
                      <a:pt x="187345" y="657844"/>
                      <a:pt x="269679" y="574117"/>
                    </a:cubicBezTo>
                    <a:cubicBezTo>
                      <a:pt x="393813" y="447956"/>
                      <a:pt x="548917" y="376706"/>
                      <a:pt x="714914" y="325089"/>
                    </a:cubicBezTo>
                    <a:cubicBezTo>
                      <a:pt x="838668" y="286645"/>
                      <a:pt x="965336" y="258905"/>
                      <a:pt x="1090673" y="226542"/>
                    </a:cubicBezTo>
                    <a:cubicBezTo>
                      <a:pt x="1259267" y="183031"/>
                      <a:pt x="1421211" y="119191"/>
                      <a:pt x="1587209" y="67764"/>
                    </a:cubicBezTo>
                    <a:cubicBezTo>
                      <a:pt x="1700196" y="32804"/>
                      <a:pt x="1814640" y="5760"/>
                      <a:pt x="1933644" y="820"/>
                    </a:cubicBezTo>
                    <a:cubicBezTo>
                      <a:pt x="2102112" y="-6146"/>
                      <a:pt x="2262156" y="31917"/>
                      <a:pt x="2418400" y="89994"/>
                    </a:cubicBezTo>
                    <a:cubicBezTo>
                      <a:pt x="2624551" y="166565"/>
                      <a:pt x="2817085" y="267392"/>
                      <a:pt x="2983273" y="413693"/>
                    </a:cubicBezTo>
                    <a:cubicBezTo>
                      <a:pt x="3183471" y="589887"/>
                      <a:pt x="3308048" y="812885"/>
                      <a:pt x="3381262" y="1066156"/>
                    </a:cubicBezTo>
                    <a:cubicBezTo>
                      <a:pt x="3496592" y="1464841"/>
                      <a:pt x="3489372" y="1860867"/>
                      <a:pt x="3330911" y="2246316"/>
                    </a:cubicBezTo>
                    <a:cubicBezTo>
                      <a:pt x="3130207" y="2734555"/>
                      <a:pt x="2772055" y="3055087"/>
                      <a:pt x="2267476" y="3211014"/>
                    </a:cubicBezTo>
                    <a:cubicBezTo>
                      <a:pt x="2083618" y="3267824"/>
                      <a:pt x="1894947" y="3299618"/>
                      <a:pt x="1703806" y="3319504"/>
                    </a:cubicBezTo>
                    <a:cubicBezTo>
                      <a:pt x="1544269" y="3336098"/>
                      <a:pt x="1384351" y="3344775"/>
                      <a:pt x="1224244" y="335072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 anchorCtr="0">
                <a:norm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FFFFFF"/>
                    </a:solidFill>
                  </a:rPr>
                  <a:t>2</a:t>
                </a:r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Text2">
                <a:extLst>
                  <a:ext uri="{FF2B5EF4-FFF2-40B4-BE49-F238E27FC236}">
                    <a16:creationId id="{8E938E75-A066-B056-9D77-A69D8B0B50CB}"/>
                  </a:ext>
                </a:extLst>
              </p:cNvPr>
              <p:cNvSpPr txBox="1"/>
              <p:nvPr/>
            </p:nvSpPr>
            <p:spPr>
              <a:xfrm>
                <a:off x="5845068" y="2623909"/>
                <a:ext cx="2861171" cy="103517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</a:rPr>
                  <a:t>挑选优秀年轻球员参与国际赛事，提升竞技水平。</a:t>
                </a:r>
                <a:endParaRPr lang="en-US" dirty="0"/>
              </a:p>
            </p:txBody>
          </p:sp>
          <p:sp>
            <p:nvSpPr>
              <p:cNvPr id="50" name="Bullet2">
                <a:extLst>
                  <a:ext uri="{FF2B5EF4-FFF2-40B4-BE49-F238E27FC236}">
                    <a16:creationId id="{B30FF79A-F182-4071-7BFE-407BA8C1DD9D}"/>
                  </a:ext>
                </a:extLst>
              </p:cNvPr>
              <p:cNvSpPr txBox="1"/>
              <p:nvPr/>
            </p:nvSpPr>
            <p:spPr>
              <a:xfrm>
                <a:off x="5845068" y="2063749"/>
                <a:ext cx="2861167" cy="56016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球员选拔</a:t>
                </a:r>
                <a:endParaRPr lang="en-US" dirty="0"/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id="{83E8C3AA-9C84-760B-070A-4539A907DFD5}"/>
                </a:ext>
              </a:extLst>
            </p:cNvPr>
            <p:cNvGrpSpPr/>
            <p:nvPr/>
          </p:nvGrpSpPr>
          <p:grpSpPr>
            <a:xfrm>
              <a:off x="4282059" y="4546346"/>
              <a:ext cx="3527306" cy="1595337"/>
              <a:chOff x="5178933" y="2063749"/>
              <a:chExt cx="3527306" cy="1595337"/>
            </a:xfrm>
          </p:grpSpPr>
          <p:sp>
            <p:nvSpPr>
              <p:cNvPr id="36" name="Number3">
                <a:extLst>
                  <a:ext uri="{FF2B5EF4-FFF2-40B4-BE49-F238E27FC236}">
                    <a16:creationId id="{037A2A93-A93C-286B-DE6C-4E26A79E79DE}"/>
                  </a:ext>
                </a:extLst>
              </p:cNvPr>
              <p:cNvSpPr/>
              <p:nvPr/>
            </p:nvSpPr>
            <p:spPr>
              <a:xfrm flipH="1">
                <a:off x="5178933" y="2063749"/>
                <a:ext cx="578171" cy="560161"/>
              </a:xfrm>
              <a:custGeom>
                <a:avLst/>
                <a:gdLst>
                  <a:gd name="connsiteX0" fmla="*/ 1224244 w 3459897"/>
                  <a:gd name="connsiteY0" fmla="*/ 3350918 h 3352124"/>
                  <a:gd name="connsiteX1" fmla="*/ 824735 w 3459897"/>
                  <a:gd name="connsiteY1" fmla="*/ 3322228 h 3352124"/>
                  <a:gd name="connsiteX2" fmla="*/ 247955 w 3459897"/>
                  <a:gd name="connsiteY2" fmla="*/ 2870089 h 3352124"/>
                  <a:gd name="connsiteX3" fmla="*/ 106405 w 3459897"/>
                  <a:gd name="connsiteY3" fmla="*/ 2315603 h 3352124"/>
                  <a:gd name="connsiteX4" fmla="*/ 99121 w 3459897"/>
                  <a:gd name="connsiteY4" fmla="*/ 1844147 h 3352124"/>
                  <a:gd name="connsiteX5" fmla="*/ 72964 w 3459897"/>
                  <a:gd name="connsiteY5" fmla="*/ 1551355 h 3352124"/>
                  <a:gd name="connsiteX6" fmla="*/ 12544 w 3459897"/>
                  <a:gd name="connsiteY6" fmla="*/ 1362938 h 3352124"/>
                  <a:gd name="connsiteX7" fmla="*/ 105898 w 3459897"/>
                  <a:gd name="connsiteY7" fmla="*/ 857788 h 3352124"/>
                  <a:gd name="connsiteX8" fmla="*/ 269679 w 3459897"/>
                  <a:gd name="connsiteY8" fmla="*/ 574117 h 3352124"/>
                  <a:gd name="connsiteX9" fmla="*/ 714914 w 3459897"/>
                  <a:gd name="connsiteY9" fmla="*/ 325089 h 3352124"/>
                  <a:gd name="connsiteX10" fmla="*/ 1090673 w 3459897"/>
                  <a:gd name="connsiteY10" fmla="*/ 226542 h 3352124"/>
                  <a:gd name="connsiteX11" fmla="*/ 1587209 w 3459897"/>
                  <a:gd name="connsiteY11" fmla="*/ 67764 h 3352124"/>
                  <a:gd name="connsiteX12" fmla="*/ 1933644 w 3459897"/>
                  <a:gd name="connsiteY12" fmla="*/ 820 h 3352124"/>
                  <a:gd name="connsiteX13" fmla="*/ 2418400 w 3459897"/>
                  <a:gd name="connsiteY13" fmla="*/ 89994 h 3352124"/>
                  <a:gd name="connsiteX14" fmla="*/ 2983273 w 3459897"/>
                  <a:gd name="connsiteY14" fmla="*/ 413693 h 3352124"/>
                  <a:gd name="connsiteX15" fmla="*/ 3381262 w 3459897"/>
                  <a:gd name="connsiteY15" fmla="*/ 1066156 h 3352124"/>
                  <a:gd name="connsiteX16" fmla="*/ 3330911 w 3459897"/>
                  <a:gd name="connsiteY16" fmla="*/ 2246316 h 3352124"/>
                  <a:gd name="connsiteX17" fmla="*/ 2267476 w 3459897"/>
                  <a:gd name="connsiteY17" fmla="*/ 3211014 h 3352124"/>
                  <a:gd name="connsiteX18" fmla="*/ 1703806 w 3459897"/>
                  <a:gd name="connsiteY18" fmla="*/ 3319504 h 3352124"/>
                  <a:gd name="connsiteX19" fmla="*/ 1224244 w 3459897"/>
                  <a:gd name="connsiteY19" fmla="*/ 3350728 h 335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59897" h="3352124">
                    <a:moveTo>
                      <a:pt x="1224244" y="3350918"/>
                    </a:moveTo>
                    <a:cubicBezTo>
                      <a:pt x="1090103" y="3354148"/>
                      <a:pt x="956342" y="3352818"/>
                      <a:pt x="824735" y="3322228"/>
                    </a:cubicBezTo>
                    <a:cubicBezTo>
                      <a:pt x="562280" y="3261238"/>
                      <a:pt x="377219" y="3100370"/>
                      <a:pt x="247955" y="2870089"/>
                    </a:cubicBezTo>
                    <a:cubicBezTo>
                      <a:pt x="151498" y="2698265"/>
                      <a:pt x="108495" y="2512000"/>
                      <a:pt x="106405" y="2315603"/>
                    </a:cubicBezTo>
                    <a:cubicBezTo>
                      <a:pt x="104694" y="2158408"/>
                      <a:pt x="105011" y="2001151"/>
                      <a:pt x="99121" y="1844147"/>
                    </a:cubicBezTo>
                    <a:cubicBezTo>
                      <a:pt x="96461" y="1773656"/>
                      <a:pt x="101338" y="1676629"/>
                      <a:pt x="72964" y="1551355"/>
                    </a:cubicBezTo>
                    <a:cubicBezTo>
                      <a:pt x="48264" y="1442105"/>
                      <a:pt x="29517" y="1438431"/>
                      <a:pt x="12544" y="1362938"/>
                    </a:cubicBezTo>
                    <a:cubicBezTo>
                      <a:pt x="-29700" y="1174900"/>
                      <a:pt x="43197" y="1004406"/>
                      <a:pt x="105898" y="857788"/>
                    </a:cubicBezTo>
                    <a:cubicBezTo>
                      <a:pt x="155615" y="741571"/>
                      <a:pt x="187345" y="657844"/>
                      <a:pt x="269679" y="574117"/>
                    </a:cubicBezTo>
                    <a:cubicBezTo>
                      <a:pt x="393813" y="447956"/>
                      <a:pt x="548917" y="376706"/>
                      <a:pt x="714914" y="325089"/>
                    </a:cubicBezTo>
                    <a:cubicBezTo>
                      <a:pt x="838668" y="286645"/>
                      <a:pt x="965336" y="258905"/>
                      <a:pt x="1090673" y="226542"/>
                    </a:cubicBezTo>
                    <a:cubicBezTo>
                      <a:pt x="1259267" y="183031"/>
                      <a:pt x="1421211" y="119191"/>
                      <a:pt x="1587209" y="67764"/>
                    </a:cubicBezTo>
                    <a:cubicBezTo>
                      <a:pt x="1700196" y="32804"/>
                      <a:pt x="1814640" y="5760"/>
                      <a:pt x="1933644" y="820"/>
                    </a:cubicBezTo>
                    <a:cubicBezTo>
                      <a:pt x="2102112" y="-6146"/>
                      <a:pt x="2262156" y="31917"/>
                      <a:pt x="2418400" y="89994"/>
                    </a:cubicBezTo>
                    <a:cubicBezTo>
                      <a:pt x="2624551" y="166565"/>
                      <a:pt x="2817085" y="267392"/>
                      <a:pt x="2983273" y="413693"/>
                    </a:cubicBezTo>
                    <a:cubicBezTo>
                      <a:pt x="3183471" y="589887"/>
                      <a:pt x="3308048" y="812885"/>
                      <a:pt x="3381262" y="1066156"/>
                    </a:cubicBezTo>
                    <a:cubicBezTo>
                      <a:pt x="3496592" y="1464841"/>
                      <a:pt x="3489372" y="1860867"/>
                      <a:pt x="3330911" y="2246316"/>
                    </a:cubicBezTo>
                    <a:cubicBezTo>
                      <a:pt x="3130207" y="2734555"/>
                      <a:pt x="2772055" y="3055087"/>
                      <a:pt x="2267476" y="3211014"/>
                    </a:cubicBezTo>
                    <a:cubicBezTo>
                      <a:pt x="2083618" y="3267824"/>
                      <a:pt x="1894947" y="3299618"/>
                      <a:pt x="1703806" y="3319504"/>
                    </a:cubicBezTo>
                    <a:cubicBezTo>
                      <a:pt x="1544269" y="3336098"/>
                      <a:pt x="1384351" y="3344775"/>
                      <a:pt x="1224244" y="335072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 anchorCtr="0">
                <a:norm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FFFFFF"/>
                    </a:solidFill>
                  </a:rPr>
                  <a:t>3</a:t>
                </a:r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Text3">
                <a:extLst>
                  <a:ext uri="{FF2B5EF4-FFF2-40B4-BE49-F238E27FC236}">
                    <a16:creationId id="{5668D345-7241-E9DB-113E-8FFDD07A4544}"/>
                  </a:ext>
                </a:extLst>
              </p:cNvPr>
              <p:cNvSpPr txBox="1"/>
              <p:nvPr/>
            </p:nvSpPr>
            <p:spPr>
              <a:xfrm>
                <a:off x="5845068" y="2623909"/>
                <a:ext cx="2861171" cy="103517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</a:rPr>
                  <a:t>在比赛中融入文化活动，促进各国青年球员相互了解。</a:t>
                </a:r>
                <a:endParaRPr lang="en-US" dirty="0"/>
              </a:p>
            </p:txBody>
          </p:sp>
          <p:sp>
            <p:nvSpPr>
              <p:cNvPr id="46" name="Bullet3">
                <a:extLst>
                  <a:ext uri="{FF2B5EF4-FFF2-40B4-BE49-F238E27FC236}">
                    <a16:creationId id="{4D8EAE05-7D12-0D3F-55D0-E52407AECC08}"/>
                  </a:ext>
                </a:extLst>
              </p:cNvPr>
              <p:cNvSpPr txBox="1"/>
              <p:nvPr/>
            </p:nvSpPr>
            <p:spPr>
              <a:xfrm>
                <a:off x="5845068" y="2063749"/>
                <a:ext cx="2861167" cy="56016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文化交流</a:t>
                </a:r>
                <a:endParaRPr lang="en-US" dirty="0"/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id="{95C0D62D-3477-CEAB-DFC2-CF18EFF9BB2C}"/>
                </a:ext>
              </a:extLst>
            </p:cNvPr>
            <p:cNvGrpSpPr/>
            <p:nvPr/>
          </p:nvGrpSpPr>
          <p:grpSpPr>
            <a:xfrm>
              <a:off x="7991598" y="1130300"/>
              <a:ext cx="3527306" cy="1595337"/>
              <a:chOff x="5178933" y="2063749"/>
              <a:chExt cx="3527306" cy="1595337"/>
            </a:xfrm>
          </p:grpSpPr>
          <p:sp>
            <p:nvSpPr>
              <p:cNvPr id="32" name="Number4">
                <a:extLst>
                  <a:ext uri="{FF2B5EF4-FFF2-40B4-BE49-F238E27FC236}">
                    <a16:creationId id="{85DA95DA-AAF8-264C-EBFE-17B7ECB9F329}"/>
                  </a:ext>
                </a:extLst>
              </p:cNvPr>
              <p:cNvSpPr/>
              <p:nvPr/>
            </p:nvSpPr>
            <p:spPr>
              <a:xfrm flipH="1">
                <a:off x="5178933" y="2063749"/>
                <a:ext cx="578171" cy="560161"/>
              </a:xfrm>
              <a:custGeom>
                <a:avLst/>
                <a:gdLst>
                  <a:gd name="connsiteX0" fmla="*/ 1224244 w 3459897"/>
                  <a:gd name="connsiteY0" fmla="*/ 3350918 h 3352124"/>
                  <a:gd name="connsiteX1" fmla="*/ 824735 w 3459897"/>
                  <a:gd name="connsiteY1" fmla="*/ 3322228 h 3352124"/>
                  <a:gd name="connsiteX2" fmla="*/ 247955 w 3459897"/>
                  <a:gd name="connsiteY2" fmla="*/ 2870089 h 3352124"/>
                  <a:gd name="connsiteX3" fmla="*/ 106405 w 3459897"/>
                  <a:gd name="connsiteY3" fmla="*/ 2315603 h 3352124"/>
                  <a:gd name="connsiteX4" fmla="*/ 99121 w 3459897"/>
                  <a:gd name="connsiteY4" fmla="*/ 1844147 h 3352124"/>
                  <a:gd name="connsiteX5" fmla="*/ 72964 w 3459897"/>
                  <a:gd name="connsiteY5" fmla="*/ 1551355 h 3352124"/>
                  <a:gd name="connsiteX6" fmla="*/ 12544 w 3459897"/>
                  <a:gd name="connsiteY6" fmla="*/ 1362938 h 3352124"/>
                  <a:gd name="connsiteX7" fmla="*/ 105898 w 3459897"/>
                  <a:gd name="connsiteY7" fmla="*/ 857788 h 3352124"/>
                  <a:gd name="connsiteX8" fmla="*/ 269679 w 3459897"/>
                  <a:gd name="connsiteY8" fmla="*/ 574117 h 3352124"/>
                  <a:gd name="connsiteX9" fmla="*/ 714914 w 3459897"/>
                  <a:gd name="connsiteY9" fmla="*/ 325089 h 3352124"/>
                  <a:gd name="connsiteX10" fmla="*/ 1090673 w 3459897"/>
                  <a:gd name="connsiteY10" fmla="*/ 226542 h 3352124"/>
                  <a:gd name="connsiteX11" fmla="*/ 1587209 w 3459897"/>
                  <a:gd name="connsiteY11" fmla="*/ 67764 h 3352124"/>
                  <a:gd name="connsiteX12" fmla="*/ 1933644 w 3459897"/>
                  <a:gd name="connsiteY12" fmla="*/ 820 h 3352124"/>
                  <a:gd name="connsiteX13" fmla="*/ 2418400 w 3459897"/>
                  <a:gd name="connsiteY13" fmla="*/ 89994 h 3352124"/>
                  <a:gd name="connsiteX14" fmla="*/ 2983273 w 3459897"/>
                  <a:gd name="connsiteY14" fmla="*/ 413693 h 3352124"/>
                  <a:gd name="connsiteX15" fmla="*/ 3381262 w 3459897"/>
                  <a:gd name="connsiteY15" fmla="*/ 1066156 h 3352124"/>
                  <a:gd name="connsiteX16" fmla="*/ 3330911 w 3459897"/>
                  <a:gd name="connsiteY16" fmla="*/ 2246316 h 3352124"/>
                  <a:gd name="connsiteX17" fmla="*/ 2267476 w 3459897"/>
                  <a:gd name="connsiteY17" fmla="*/ 3211014 h 3352124"/>
                  <a:gd name="connsiteX18" fmla="*/ 1703806 w 3459897"/>
                  <a:gd name="connsiteY18" fmla="*/ 3319504 h 3352124"/>
                  <a:gd name="connsiteX19" fmla="*/ 1224244 w 3459897"/>
                  <a:gd name="connsiteY19" fmla="*/ 3350728 h 335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59897" h="3352124">
                    <a:moveTo>
                      <a:pt x="1224244" y="3350918"/>
                    </a:moveTo>
                    <a:cubicBezTo>
                      <a:pt x="1090103" y="3354148"/>
                      <a:pt x="956342" y="3352818"/>
                      <a:pt x="824735" y="3322228"/>
                    </a:cubicBezTo>
                    <a:cubicBezTo>
                      <a:pt x="562280" y="3261238"/>
                      <a:pt x="377219" y="3100370"/>
                      <a:pt x="247955" y="2870089"/>
                    </a:cubicBezTo>
                    <a:cubicBezTo>
                      <a:pt x="151498" y="2698265"/>
                      <a:pt x="108495" y="2512000"/>
                      <a:pt x="106405" y="2315603"/>
                    </a:cubicBezTo>
                    <a:cubicBezTo>
                      <a:pt x="104694" y="2158408"/>
                      <a:pt x="105011" y="2001151"/>
                      <a:pt x="99121" y="1844147"/>
                    </a:cubicBezTo>
                    <a:cubicBezTo>
                      <a:pt x="96461" y="1773656"/>
                      <a:pt x="101338" y="1676629"/>
                      <a:pt x="72964" y="1551355"/>
                    </a:cubicBezTo>
                    <a:cubicBezTo>
                      <a:pt x="48264" y="1442105"/>
                      <a:pt x="29517" y="1438431"/>
                      <a:pt x="12544" y="1362938"/>
                    </a:cubicBezTo>
                    <a:cubicBezTo>
                      <a:pt x="-29700" y="1174900"/>
                      <a:pt x="43197" y="1004406"/>
                      <a:pt x="105898" y="857788"/>
                    </a:cubicBezTo>
                    <a:cubicBezTo>
                      <a:pt x="155615" y="741571"/>
                      <a:pt x="187345" y="657844"/>
                      <a:pt x="269679" y="574117"/>
                    </a:cubicBezTo>
                    <a:cubicBezTo>
                      <a:pt x="393813" y="447956"/>
                      <a:pt x="548917" y="376706"/>
                      <a:pt x="714914" y="325089"/>
                    </a:cubicBezTo>
                    <a:cubicBezTo>
                      <a:pt x="838668" y="286645"/>
                      <a:pt x="965336" y="258905"/>
                      <a:pt x="1090673" y="226542"/>
                    </a:cubicBezTo>
                    <a:cubicBezTo>
                      <a:pt x="1259267" y="183031"/>
                      <a:pt x="1421211" y="119191"/>
                      <a:pt x="1587209" y="67764"/>
                    </a:cubicBezTo>
                    <a:cubicBezTo>
                      <a:pt x="1700196" y="32804"/>
                      <a:pt x="1814640" y="5760"/>
                      <a:pt x="1933644" y="820"/>
                    </a:cubicBezTo>
                    <a:cubicBezTo>
                      <a:pt x="2102112" y="-6146"/>
                      <a:pt x="2262156" y="31917"/>
                      <a:pt x="2418400" y="89994"/>
                    </a:cubicBezTo>
                    <a:cubicBezTo>
                      <a:pt x="2624551" y="166565"/>
                      <a:pt x="2817085" y="267392"/>
                      <a:pt x="2983273" y="413693"/>
                    </a:cubicBezTo>
                    <a:cubicBezTo>
                      <a:pt x="3183471" y="589887"/>
                      <a:pt x="3308048" y="812885"/>
                      <a:pt x="3381262" y="1066156"/>
                    </a:cubicBezTo>
                    <a:cubicBezTo>
                      <a:pt x="3496592" y="1464841"/>
                      <a:pt x="3489372" y="1860867"/>
                      <a:pt x="3330911" y="2246316"/>
                    </a:cubicBezTo>
                    <a:cubicBezTo>
                      <a:pt x="3130207" y="2734555"/>
                      <a:pt x="2772055" y="3055087"/>
                      <a:pt x="2267476" y="3211014"/>
                    </a:cubicBezTo>
                    <a:cubicBezTo>
                      <a:pt x="2083618" y="3267824"/>
                      <a:pt x="1894947" y="3299618"/>
                      <a:pt x="1703806" y="3319504"/>
                    </a:cubicBezTo>
                    <a:cubicBezTo>
                      <a:pt x="1544269" y="3336098"/>
                      <a:pt x="1384351" y="3344775"/>
                      <a:pt x="1224244" y="335072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 anchorCtr="0">
                <a:norm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FFFFFF"/>
                    </a:solidFill>
                  </a:rPr>
                  <a:t>4</a:t>
                </a:r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Text4">
                <a:extLst>
                  <a:ext uri="{FF2B5EF4-FFF2-40B4-BE49-F238E27FC236}">
                    <a16:creationId id="{C83A66AE-B5A0-232F-A4C4-4C00E62FC0B0}"/>
                  </a:ext>
                </a:extLst>
              </p:cNvPr>
              <p:cNvSpPr txBox="1"/>
              <p:nvPr/>
            </p:nvSpPr>
            <p:spPr>
              <a:xfrm>
                <a:off x="5845068" y="2623909"/>
                <a:ext cx="2861171" cy="103517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</a:rPr>
                  <a:t>邀请国际知名教练团队为年轻球员提供专业训练。</a:t>
                </a:r>
                <a:endParaRPr lang="en-US" dirty="0"/>
              </a:p>
            </p:txBody>
          </p:sp>
          <p:sp>
            <p:nvSpPr>
              <p:cNvPr id="35" name="Bullet4">
                <a:extLst>
                  <a:ext uri="{FF2B5EF4-FFF2-40B4-BE49-F238E27FC236}">
                    <a16:creationId id="{1660BB15-E19A-669A-DA7B-AB5E7F530186}"/>
                  </a:ext>
                </a:extLst>
              </p:cNvPr>
              <p:cNvSpPr txBox="1"/>
              <p:nvPr/>
            </p:nvSpPr>
            <p:spPr>
              <a:xfrm>
                <a:off x="5845068" y="2063749"/>
                <a:ext cx="2861167" cy="56016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教练指导</a:t>
                </a:r>
                <a:endParaRPr lang="en-US" dirty="0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id="{E4996D69-A9E0-006E-58FE-BF49438718E0}"/>
                </a:ext>
              </a:extLst>
            </p:cNvPr>
            <p:cNvGrpSpPr/>
            <p:nvPr/>
          </p:nvGrpSpPr>
          <p:grpSpPr>
            <a:xfrm>
              <a:off x="7991598" y="2838323"/>
              <a:ext cx="3527306" cy="1595337"/>
              <a:chOff x="5178933" y="2063749"/>
              <a:chExt cx="3527306" cy="1595337"/>
            </a:xfrm>
          </p:grpSpPr>
          <p:sp>
            <p:nvSpPr>
              <p:cNvPr id="21" name="Number5">
                <a:extLst>
                  <a:ext uri="{FF2B5EF4-FFF2-40B4-BE49-F238E27FC236}">
                    <a16:creationId id="{3166DE6A-56EF-3E02-8D58-479936521DFD}"/>
                  </a:ext>
                </a:extLst>
              </p:cNvPr>
              <p:cNvSpPr/>
              <p:nvPr/>
            </p:nvSpPr>
            <p:spPr>
              <a:xfrm flipH="1">
                <a:off x="5178933" y="2063749"/>
                <a:ext cx="578171" cy="560161"/>
              </a:xfrm>
              <a:custGeom>
                <a:avLst/>
                <a:gdLst>
                  <a:gd name="connsiteX0" fmla="*/ 1224244 w 3459897"/>
                  <a:gd name="connsiteY0" fmla="*/ 3350918 h 3352124"/>
                  <a:gd name="connsiteX1" fmla="*/ 824735 w 3459897"/>
                  <a:gd name="connsiteY1" fmla="*/ 3322228 h 3352124"/>
                  <a:gd name="connsiteX2" fmla="*/ 247955 w 3459897"/>
                  <a:gd name="connsiteY2" fmla="*/ 2870089 h 3352124"/>
                  <a:gd name="connsiteX3" fmla="*/ 106405 w 3459897"/>
                  <a:gd name="connsiteY3" fmla="*/ 2315603 h 3352124"/>
                  <a:gd name="connsiteX4" fmla="*/ 99121 w 3459897"/>
                  <a:gd name="connsiteY4" fmla="*/ 1844147 h 3352124"/>
                  <a:gd name="connsiteX5" fmla="*/ 72964 w 3459897"/>
                  <a:gd name="connsiteY5" fmla="*/ 1551355 h 3352124"/>
                  <a:gd name="connsiteX6" fmla="*/ 12544 w 3459897"/>
                  <a:gd name="connsiteY6" fmla="*/ 1362938 h 3352124"/>
                  <a:gd name="connsiteX7" fmla="*/ 105898 w 3459897"/>
                  <a:gd name="connsiteY7" fmla="*/ 857788 h 3352124"/>
                  <a:gd name="connsiteX8" fmla="*/ 269679 w 3459897"/>
                  <a:gd name="connsiteY8" fmla="*/ 574117 h 3352124"/>
                  <a:gd name="connsiteX9" fmla="*/ 714914 w 3459897"/>
                  <a:gd name="connsiteY9" fmla="*/ 325089 h 3352124"/>
                  <a:gd name="connsiteX10" fmla="*/ 1090673 w 3459897"/>
                  <a:gd name="connsiteY10" fmla="*/ 226542 h 3352124"/>
                  <a:gd name="connsiteX11" fmla="*/ 1587209 w 3459897"/>
                  <a:gd name="connsiteY11" fmla="*/ 67764 h 3352124"/>
                  <a:gd name="connsiteX12" fmla="*/ 1933644 w 3459897"/>
                  <a:gd name="connsiteY12" fmla="*/ 820 h 3352124"/>
                  <a:gd name="connsiteX13" fmla="*/ 2418400 w 3459897"/>
                  <a:gd name="connsiteY13" fmla="*/ 89994 h 3352124"/>
                  <a:gd name="connsiteX14" fmla="*/ 2983273 w 3459897"/>
                  <a:gd name="connsiteY14" fmla="*/ 413693 h 3352124"/>
                  <a:gd name="connsiteX15" fmla="*/ 3381262 w 3459897"/>
                  <a:gd name="connsiteY15" fmla="*/ 1066156 h 3352124"/>
                  <a:gd name="connsiteX16" fmla="*/ 3330911 w 3459897"/>
                  <a:gd name="connsiteY16" fmla="*/ 2246316 h 3352124"/>
                  <a:gd name="connsiteX17" fmla="*/ 2267476 w 3459897"/>
                  <a:gd name="connsiteY17" fmla="*/ 3211014 h 3352124"/>
                  <a:gd name="connsiteX18" fmla="*/ 1703806 w 3459897"/>
                  <a:gd name="connsiteY18" fmla="*/ 3319504 h 3352124"/>
                  <a:gd name="connsiteX19" fmla="*/ 1224244 w 3459897"/>
                  <a:gd name="connsiteY19" fmla="*/ 3350728 h 335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59897" h="3352124">
                    <a:moveTo>
                      <a:pt x="1224244" y="3350918"/>
                    </a:moveTo>
                    <a:cubicBezTo>
                      <a:pt x="1090103" y="3354148"/>
                      <a:pt x="956342" y="3352818"/>
                      <a:pt x="824735" y="3322228"/>
                    </a:cubicBezTo>
                    <a:cubicBezTo>
                      <a:pt x="562280" y="3261238"/>
                      <a:pt x="377219" y="3100370"/>
                      <a:pt x="247955" y="2870089"/>
                    </a:cubicBezTo>
                    <a:cubicBezTo>
                      <a:pt x="151498" y="2698265"/>
                      <a:pt x="108495" y="2512000"/>
                      <a:pt x="106405" y="2315603"/>
                    </a:cubicBezTo>
                    <a:cubicBezTo>
                      <a:pt x="104694" y="2158408"/>
                      <a:pt x="105011" y="2001151"/>
                      <a:pt x="99121" y="1844147"/>
                    </a:cubicBezTo>
                    <a:cubicBezTo>
                      <a:pt x="96461" y="1773656"/>
                      <a:pt x="101338" y="1676629"/>
                      <a:pt x="72964" y="1551355"/>
                    </a:cubicBezTo>
                    <a:cubicBezTo>
                      <a:pt x="48264" y="1442105"/>
                      <a:pt x="29517" y="1438431"/>
                      <a:pt x="12544" y="1362938"/>
                    </a:cubicBezTo>
                    <a:cubicBezTo>
                      <a:pt x="-29700" y="1174900"/>
                      <a:pt x="43197" y="1004406"/>
                      <a:pt x="105898" y="857788"/>
                    </a:cubicBezTo>
                    <a:cubicBezTo>
                      <a:pt x="155615" y="741571"/>
                      <a:pt x="187345" y="657844"/>
                      <a:pt x="269679" y="574117"/>
                    </a:cubicBezTo>
                    <a:cubicBezTo>
                      <a:pt x="393813" y="447956"/>
                      <a:pt x="548917" y="376706"/>
                      <a:pt x="714914" y="325089"/>
                    </a:cubicBezTo>
                    <a:cubicBezTo>
                      <a:pt x="838668" y="286645"/>
                      <a:pt x="965336" y="258905"/>
                      <a:pt x="1090673" y="226542"/>
                    </a:cubicBezTo>
                    <a:cubicBezTo>
                      <a:pt x="1259267" y="183031"/>
                      <a:pt x="1421211" y="119191"/>
                      <a:pt x="1587209" y="67764"/>
                    </a:cubicBezTo>
                    <a:cubicBezTo>
                      <a:pt x="1700196" y="32804"/>
                      <a:pt x="1814640" y="5760"/>
                      <a:pt x="1933644" y="820"/>
                    </a:cubicBezTo>
                    <a:cubicBezTo>
                      <a:pt x="2102112" y="-6146"/>
                      <a:pt x="2262156" y="31917"/>
                      <a:pt x="2418400" y="89994"/>
                    </a:cubicBezTo>
                    <a:cubicBezTo>
                      <a:pt x="2624551" y="166565"/>
                      <a:pt x="2817085" y="267392"/>
                      <a:pt x="2983273" y="413693"/>
                    </a:cubicBezTo>
                    <a:cubicBezTo>
                      <a:pt x="3183471" y="589887"/>
                      <a:pt x="3308048" y="812885"/>
                      <a:pt x="3381262" y="1066156"/>
                    </a:cubicBezTo>
                    <a:cubicBezTo>
                      <a:pt x="3496592" y="1464841"/>
                      <a:pt x="3489372" y="1860867"/>
                      <a:pt x="3330911" y="2246316"/>
                    </a:cubicBezTo>
                    <a:cubicBezTo>
                      <a:pt x="3130207" y="2734555"/>
                      <a:pt x="2772055" y="3055087"/>
                      <a:pt x="2267476" y="3211014"/>
                    </a:cubicBezTo>
                    <a:cubicBezTo>
                      <a:pt x="2083618" y="3267824"/>
                      <a:pt x="1894947" y="3299618"/>
                      <a:pt x="1703806" y="3319504"/>
                    </a:cubicBezTo>
                    <a:cubicBezTo>
                      <a:pt x="1544269" y="3336098"/>
                      <a:pt x="1384351" y="3344775"/>
                      <a:pt x="1224244" y="335072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 anchorCtr="0">
                <a:norm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FFFFFF"/>
                    </a:solidFill>
                  </a:rPr>
                  <a:t>5</a:t>
                </a:r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Text5">
                <a:extLst>
                  <a:ext uri="{FF2B5EF4-FFF2-40B4-BE49-F238E27FC236}">
                    <a16:creationId id="{4D80F57C-BE3F-AAF3-C920-CE06E857321F}"/>
                  </a:ext>
                </a:extLst>
              </p:cNvPr>
              <p:cNvSpPr txBox="1"/>
              <p:nvPr/>
            </p:nvSpPr>
            <p:spPr>
              <a:xfrm>
                <a:off x="5845068" y="2623909"/>
                <a:ext cx="2861171" cy="103517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</a:rPr>
                  <a:t>分析锦标赛对年轻球员成长的推动作用及长远影响。</a:t>
                </a:r>
                <a:endParaRPr lang="en-US" dirty="0"/>
              </a:p>
            </p:txBody>
          </p:sp>
          <p:sp>
            <p:nvSpPr>
              <p:cNvPr id="31" name="Bullet5">
                <a:extLst>
                  <a:ext uri="{FF2B5EF4-FFF2-40B4-BE49-F238E27FC236}">
                    <a16:creationId id="{C7CB30AE-B20A-287D-F40A-BEF0792DDCB8}"/>
                  </a:ext>
                </a:extLst>
              </p:cNvPr>
              <p:cNvSpPr txBox="1"/>
              <p:nvPr/>
            </p:nvSpPr>
            <p:spPr>
              <a:xfrm>
                <a:off x="5845068" y="2063749"/>
                <a:ext cx="2861167" cy="56016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</a:rPr>
                  <a:t>成果评估</a:t>
                </a:r>
                <a:endParaRPr lang="en-US" dirty="0"/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4.4 组织跨国青年锦标赛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cd903a6a-5682-4dfd-ad7a-c517dfae7214.source.4.zh-Hans.pptx">
            <a:extLst>
              <a:ext uri="{FF2B5EF4-FFF2-40B4-BE49-F238E27FC236}">
                <a16:creationId id="{99D9E54B-55B0-83A6-0565-737AC5BEDC99}"/>
              </a:ext>
            </a:extLst>
          </p:cNvPr>
          <p:cNvGrpSpPr/>
          <p:nvPr/>
        </p:nvGrpSpPr>
        <p:grpSpPr>
          <a:xfrm>
            <a:off x="660400" y="1136269"/>
            <a:ext cx="10858500" cy="4997831"/>
            <a:chOff x="660400" y="1136269"/>
            <a:chExt cx="10858500" cy="4997831"/>
          </a:xfrm>
        </p:grpSpPr>
        <p:sp>
          <p:nvSpPr>
            <p:cNvPr id="53" name="Title">
              <a:extLst>
                <a:ext uri="{FF2B5EF4-FFF2-40B4-BE49-F238E27FC236}">
                  <a16:creationId id="{419A088C-3A76-7771-411E-3C15C832AAC8}"/>
                </a:ext>
              </a:extLst>
            </p:cNvPr>
            <p:cNvSpPr txBox="1"/>
            <p:nvPr/>
          </p:nvSpPr>
          <p:spPr>
            <a:xfrm>
              <a:off x="660400" y="1136269"/>
              <a:ext cx="10858500" cy="5655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研究其他足球强国崛起之路，取长补短</a:t>
              </a:r>
              <a:endParaRPr lang="en-US" dirty="0"/>
            </a:p>
          </p:txBody>
        </p:sp>
        <p:grpSp>
          <p:nvGrpSpPr>
            <p:cNvPr id="5" name="组合 4">
              <a:extLst>
                <a:ext uri="{FF2B5EF4-FFF2-40B4-BE49-F238E27FC236}">
                  <a16:creationId id="{99F6B249-2AC0-FB60-B224-4D302682DE03}"/>
                </a:ext>
              </a:extLst>
            </p:cNvPr>
            <p:cNvGrpSpPr/>
            <p:nvPr/>
          </p:nvGrpSpPr>
          <p:grpSpPr>
            <a:xfrm>
              <a:off x="660400" y="1765575"/>
              <a:ext cx="5328920" cy="2171247"/>
              <a:chOff x="660400" y="1765576"/>
              <a:chExt cx="5168900" cy="1038584"/>
            </a:xfrm>
          </p:grpSpPr>
          <p:sp>
            <p:nvSpPr>
              <p:cNvPr id="79" name="ComponentBackground1">
                <a:extLst>
                  <a:ext uri="{FF2B5EF4-FFF2-40B4-BE49-F238E27FC236}">
                    <a16:creationId id="{F6F5E200-338A-A697-9890-8F80DEDA3F68}"/>
                  </a:ext>
                </a:extLst>
              </p:cNvPr>
              <p:cNvSpPr/>
              <p:nvPr/>
            </p:nvSpPr>
            <p:spPr>
              <a:xfrm>
                <a:off x="660400" y="1765576"/>
                <a:ext cx="5168900" cy="1038584"/>
              </a:xfrm>
              <a:prstGeom prst="plaque">
                <a:avLst>
                  <a:gd name="adj" fmla="val 6200"/>
                </a:avLst>
              </a:prstGeom>
              <a:solidFill>
                <a:schemeClr val="accent1">
                  <a:alpha val="10000"/>
                </a:schemeClr>
              </a:solidFill>
              <a:ln w="6350" cap="rnd">
                <a:solidFill>
                  <a:schemeClr val="accent1">
                    <a:alpha val="50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" name="组合 3">
                <a:extLst>
                  <a:ext uri="{FF2B5EF4-FFF2-40B4-BE49-F238E27FC236}">
                    <a16:creationId id="{B4CCA644-5540-B082-08A3-554CA7FFF10A}"/>
                  </a:ext>
                </a:extLst>
              </p:cNvPr>
              <p:cNvGrpSpPr/>
              <p:nvPr/>
            </p:nvGrpSpPr>
            <p:grpSpPr>
              <a:xfrm>
                <a:off x="784861" y="1812427"/>
                <a:ext cx="4930140" cy="942134"/>
                <a:chOff x="1155535" y="-688988"/>
                <a:chExt cx="4559465" cy="2241305"/>
              </a:xfrm>
            </p:grpSpPr>
            <p:sp>
              <p:nvSpPr>
                <p:cNvPr id="2" name="Bullet1">
                  <a:extLst>
                    <a:ext uri="{FF2B5EF4-FFF2-40B4-BE49-F238E27FC236}">
                      <a16:creationId id="{C5C43379-2A00-C5E8-0D40-3EBB0853B81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155535" y="-688988"/>
                  <a:ext cx="4559465" cy="555693"/>
                </a:xfrm>
                <a:prstGeom prst="rect">
                  <a:avLst/>
                </a:prstGeom>
              </p:spPr>
              <p:txBody>
                <a:bodyPr wrap="square" lIns="90000" tIns="46800" rIns="90000" bIns="4680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b="1" dirty="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足球强国案例分析</a:t>
                  </a:r>
                  <a:endParaRPr lang="en-US" dirty="0"/>
                </a:p>
              </p:txBody>
            </p:sp>
            <p:sp>
              <p:nvSpPr>
                <p:cNvPr id="3" name="Text1">
                  <a:extLst>
                    <a:ext uri="{FF2B5EF4-FFF2-40B4-BE49-F238E27FC236}">
                      <a16:creationId id="{72A22C5B-A1CD-7498-4C05-E3EECA8DEF51}"/>
                    </a:ext>
                  </a:extLst>
                </p:cNvPr>
                <p:cNvSpPr/>
                <p:nvPr/>
              </p:nvSpPr>
              <p:spPr>
                <a:xfrm>
                  <a:off x="1155535" y="-133286"/>
                  <a:ext cx="4559465" cy="1685603"/>
                </a:xfrm>
                <a:prstGeom prst="rect">
                  <a:avLst/>
                </a:prstGeom>
              </p:spPr>
              <p:txBody>
                <a:bodyPr wrap="square" lIns="90000" tIns="46800" rIns="90000" bIns="4680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 err="1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深入研究德国、巴西等足球强国的成功经验，探讨其崛起的共同因素。</a:t>
                  </a:r>
                  <a:endParaRPr lang="en-US" dirty="0"/>
                </a:p>
              </p:txBody>
            </p:sp>
          </p:grpSp>
        </p:grpSp>
        <p:grpSp>
          <p:nvGrpSpPr>
            <p:cNvPr id="6" name="组合 5">
              <a:extLst>
                <a:ext uri="{FF2B5EF4-FFF2-40B4-BE49-F238E27FC236}">
                  <a16:creationId id="{A11170CF-1ACA-FEA7-E9E3-720F6ECF46D9}"/>
                </a:ext>
              </a:extLst>
            </p:cNvPr>
            <p:cNvGrpSpPr/>
            <p:nvPr/>
          </p:nvGrpSpPr>
          <p:grpSpPr>
            <a:xfrm>
              <a:off x="660400" y="3962853"/>
              <a:ext cx="5328920" cy="2171247"/>
              <a:chOff x="660400" y="1765576"/>
              <a:chExt cx="5168900" cy="1038584"/>
            </a:xfrm>
          </p:grpSpPr>
          <p:sp>
            <p:nvSpPr>
              <p:cNvPr id="7" name="ComponentBackground2">
                <a:extLst>
                  <a:ext uri="{FF2B5EF4-FFF2-40B4-BE49-F238E27FC236}">
                    <a16:creationId id="{1D9D8BD6-C3EC-AEE5-91EB-F68B088858E2}"/>
                  </a:ext>
                </a:extLst>
              </p:cNvPr>
              <p:cNvSpPr/>
              <p:nvPr/>
            </p:nvSpPr>
            <p:spPr>
              <a:xfrm>
                <a:off x="660400" y="1765576"/>
                <a:ext cx="5168900" cy="1038584"/>
              </a:xfrm>
              <a:prstGeom prst="plaque">
                <a:avLst>
                  <a:gd name="adj" fmla="val 6200"/>
                </a:avLst>
              </a:prstGeom>
              <a:solidFill>
                <a:schemeClr val="accent1">
                  <a:alpha val="10000"/>
                </a:schemeClr>
              </a:solidFill>
              <a:ln w="6350" cap="rnd">
                <a:solidFill>
                  <a:schemeClr val="accent1">
                    <a:alpha val="50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组合 7">
                <a:extLst>
                  <a:ext uri="{FF2B5EF4-FFF2-40B4-BE49-F238E27FC236}">
                    <a16:creationId id="{63B6F936-2B92-4EF2-BA2D-EC99A26CE5BE}"/>
                  </a:ext>
                </a:extLst>
              </p:cNvPr>
              <p:cNvGrpSpPr/>
              <p:nvPr/>
            </p:nvGrpSpPr>
            <p:grpSpPr>
              <a:xfrm>
                <a:off x="784861" y="1812427"/>
                <a:ext cx="4930140" cy="942134"/>
                <a:chOff x="1155535" y="-688988"/>
                <a:chExt cx="4559465" cy="2241305"/>
              </a:xfrm>
            </p:grpSpPr>
            <p:sp>
              <p:nvSpPr>
                <p:cNvPr id="9" name="Bullet2">
                  <a:extLst>
                    <a:ext uri="{FF2B5EF4-FFF2-40B4-BE49-F238E27FC236}">
                      <a16:creationId id="{30A720A1-4439-B146-ED02-92CC8DF1D40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155535" y="-688988"/>
                  <a:ext cx="4559465" cy="555693"/>
                </a:xfrm>
                <a:prstGeom prst="rect">
                  <a:avLst/>
                </a:prstGeom>
              </p:spPr>
              <p:txBody>
                <a:bodyPr wrap="square" lIns="90000" tIns="46800" rIns="90000" bIns="4680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b="1" dirty="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青训体系借鉴</a:t>
                  </a:r>
                  <a:endParaRPr lang="en-US" dirty="0"/>
                </a:p>
              </p:txBody>
            </p:sp>
            <p:sp>
              <p:nvSpPr>
                <p:cNvPr id="10" name="Text2">
                  <a:extLst>
                    <a:ext uri="{FF2B5EF4-FFF2-40B4-BE49-F238E27FC236}">
                      <a16:creationId id="{2DD9BC99-DF76-A79C-A73E-C77C975D321B}"/>
                    </a:ext>
                  </a:extLst>
                </p:cNvPr>
                <p:cNvSpPr/>
                <p:nvPr/>
              </p:nvSpPr>
              <p:spPr>
                <a:xfrm>
                  <a:off x="1155535" y="-133286"/>
                  <a:ext cx="4559465" cy="1685603"/>
                </a:xfrm>
                <a:prstGeom prst="rect">
                  <a:avLst/>
                </a:prstGeom>
              </p:spPr>
              <p:txBody>
                <a:bodyPr wrap="square" lIns="90000" tIns="46800" rIns="90000" bIns="4680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 err="1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学习足球强国青训模式，优化中国青少年足球培养机制，提升整体水平。</a:t>
                  </a:r>
                  <a:endParaRPr lang="en-US" dirty="0"/>
                </a:p>
              </p:txBody>
            </p:sp>
          </p:grpSp>
        </p:grpSp>
        <p:grpSp>
          <p:nvGrpSpPr>
            <p:cNvPr id="21" name="组合 20">
              <a:extLst>
                <a:ext uri="{FF2B5EF4-FFF2-40B4-BE49-F238E27FC236}">
                  <a16:creationId id="{ED96847D-3965-5434-D3DA-EC03B34B8216}"/>
                </a:ext>
              </a:extLst>
            </p:cNvPr>
            <p:cNvGrpSpPr/>
            <p:nvPr/>
          </p:nvGrpSpPr>
          <p:grpSpPr>
            <a:xfrm>
              <a:off x="6189980" y="1765575"/>
              <a:ext cx="5328920" cy="2171247"/>
              <a:chOff x="660400" y="1765576"/>
              <a:chExt cx="5168900" cy="1038584"/>
            </a:xfrm>
          </p:grpSpPr>
          <p:sp>
            <p:nvSpPr>
              <p:cNvPr id="22" name="ComponentBackground3">
                <a:extLst>
                  <a:ext uri="{FF2B5EF4-FFF2-40B4-BE49-F238E27FC236}">
                    <a16:creationId id="{981D2BD2-64CE-749B-93E7-202AFB87C02F}"/>
                  </a:ext>
                </a:extLst>
              </p:cNvPr>
              <p:cNvSpPr/>
              <p:nvPr/>
            </p:nvSpPr>
            <p:spPr>
              <a:xfrm>
                <a:off x="660400" y="1765576"/>
                <a:ext cx="5168900" cy="1038584"/>
              </a:xfrm>
              <a:prstGeom prst="plaque">
                <a:avLst>
                  <a:gd name="adj" fmla="val 6200"/>
                </a:avLst>
              </a:prstGeom>
              <a:solidFill>
                <a:schemeClr val="accent1">
                  <a:alpha val="10000"/>
                </a:schemeClr>
              </a:solidFill>
              <a:ln w="6350" cap="rnd">
                <a:solidFill>
                  <a:schemeClr val="accent1">
                    <a:alpha val="50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3" name="组合 22">
                <a:extLst>
                  <a:ext uri="{FF2B5EF4-FFF2-40B4-BE49-F238E27FC236}">
                    <a16:creationId id="{7D402D0E-172A-6EE0-D1AF-B07E17A8A627}"/>
                  </a:ext>
                </a:extLst>
              </p:cNvPr>
              <p:cNvGrpSpPr/>
              <p:nvPr/>
            </p:nvGrpSpPr>
            <p:grpSpPr>
              <a:xfrm>
                <a:off x="784861" y="1812427"/>
                <a:ext cx="4930140" cy="942134"/>
                <a:chOff x="1155535" y="-688988"/>
                <a:chExt cx="4559465" cy="2241305"/>
              </a:xfrm>
            </p:grpSpPr>
            <p:sp>
              <p:nvSpPr>
                <p:cNvPr id="24" name="Bullet3">
                  <a:extLst>
                    <a:ext uri="{FF2B5EF4-FFF2-40B4-BE49-F238E27FC236}">
                      <a16:creationId id="{D7414107-D2F2-BCBC-5E4B-B0D434542EF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155535" y="-688988"/>
                  <a:ext cx="4559465" cy="555693"/>
                </a:xfrm>
                <a:prstGeom prst="rect">
                  <a:avLst/>
                </a:prstGeom>
              </p:spPr>
              <p:txBody>
                <a:bodyPr wrap="square" lIns="90000" tIns="46800" rIns="90000" bIns="4680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b="1" dirty="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赛事组织经验</a:t>
                  </a:r>
                  <a:endParaRPr lang="en-US" dirty="0"/>
                </a:p>
              </p:txBody>
            </p:sp>
            <p:sp>
              <p:nvSpPr>
                <p:cNvPr id="25" name="Text3">
                  <a:extLst>
                    <a:ext uri="{FF2B5EF4-FFF2-40B4-BE49-F238E27FC236}">
                      <a16:creationId id="{08FB0CC7-C596-8D8A-0031-D3A7FE01A535}"/>
                    </a:ext>
                  </a:extLst>
                </p:cNvPr>
                <p:cNvSpPr/>
                <p:nvPr/>
              </p:nvSpPr>
              <p:spPr>
                <a:xfrm>
                  <a:off x="1155535" y="-133286"/>
                  <a:ext cx="4559465" cy="1685603"/>
                </a:xfrm>
                <a:prstGeom prst="rect">
                  <a:avLst/>
                </a:prstGeom>
              </p:spPr>
              <p:txBody>
                <a:bodyPr wrap="square" lIns="90000" tIns="46800" rIns="90000" bIns="4680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 err="1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借鉴国际顶级赛事运营方式，提高中国足球赛事的专业性和吸引力。</a:t>
                  </a:r>
                  <a:endParaRPr lang="en-US" dirty="0"/>
                </a:p>
              </p:txBody>
            </p:sp>
          </p:grpSp>
        </p:grpSp>
        <p:grpSp>
          <p:nvGrpSpPr>
            <p:cNvPr id="26" name="组合 25">
              <a:extLst>
                <a:ext uri="{FF2B5EF4-FFF2-40B4-BE49-F238E27FC236}">
                  <a16:creationId id="{B6AA168A-4929-3E00-EF89-A26F4F6122DC}"/>
                </a:ext>
              </a:extLst>
            </p:cNvPr>
            <p:cNvGrpSpPr/>
            <p:nvPr/>
          </p:nvGrpSpPr>
          <p:grpSpPr>
            <a:xfrm>
              <a:off x="6189980" y="3962853"/>
              <a:ext cx="5328920" cy="2171247"/>
              <a:chOff x="660400" y="1765576"/>
              <a:chExt cx="5168900" cy="1038584"/>
            </a:xfrm>
          </p:grpSpPr>
          <p:sp>
            <p:nvSpPr>
              <p:cNvPr id="27" name="ComponentBackground4">
                <a:extLst>
                  <a:ext uri="{FF2B5EF4-FFF2-40B4-BE49-F238E27FC236}">
                    <a16:creationId id="{8E2C939D-FC19-23A6-E320-8D3E134F25A8}"/>
                  </a:ext>
                </a:extLst>
              </p:cNvPr>
              <p:cNvSpPr/>
              <p:nvPr/>
            </p:nvSpPr>
            <p:spPr>
              <a:xfrm>
                <a:off x="660400" y="1765576"/>
                <a:ext cx="5168900" cy="1038584"/>
              </a:xfrm>
              <a:prstGeom prst="plaque">
                <a:avLst>
                  <a:gd name="adj" fmla="val 6200"/>
                </a:avLst>
              </a:prstGeom>
              <a:solidFill>
                <a:schemeClr val="accent1">
                  <a:alpha val="10000"/>
                </a:schemeClr>
              </a:solidFill>
              <a:ln w="6350" cap="rnd">
                <a:solidFill>
                  <a:schemeClr val="accent1">
                    <a:alpha val="50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8" name="组合 27">
                <a:extLst>
                  <a:ext uri="{FF2B5EF4-FFF2-40B4-BE49-F238E27FC236}">
                    <a16:creationId id="{CB16A4B1-45AB-01E9-039E-CE40449A6417}"/>
                  </a:ext>
                </a:extLst>
              </p:cNvPr>
              <p:cNvGrpSpPr/>
              <p:nvPr/>
            </p:nvGrpSpPr>
            <p:grpSpPr>
              <a:xfrm>
                <a:off x="784861" y="1812427"/>
                <a:ext cx="4930140" cy="942134"/>
                <a:chOff x="1155535" y="-688988"/>
                <a:chExt cx="4559465" cy="2241305"/>
              </a:xfrm>
            </p:grpSpPr>
            <p:sp>
              <p:nvSpPr>
                <p:cNvPr id="29" name="Bullet4">
                  <a:extLst>
                    <a:ext uri="{FF2B5EF4-FFF2-40B4-BE49-F238E27FC236}">
                      <a16:creationId id="{BBA678B8-2A51-0186-C8AC-EC370D967AC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155535" y="-688988"/>
                  <a:ext cx="4559465" cy="555693"/>
                </a:xfrm>
                <a:prstGeom prst="rect">
                  <a:avLst/>
                </a:prstGeom>
              </p:spPr>
              <p:txBody>
                <a:bodyPr wrap="square" lIns="90000" tIns="46800" rIns="90000" bIns="4680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b="1" dirty="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政策与管理改进</a:t>
                  </a:r>
                  <a:endParaRPr lang="en-US" dirty="0"/>
                </a:p>
              </p:txBody>
            </p:sp>
            <p:sp>
              <p:nvSpPr>
                <p:cNvPr id="30" name="Text4">
                  <a:extLst>
                    <a:ext uri="{FF2B5EF4-FFF2-40B4-BE49-F238E27FC236}">
                      <a16:creationId id="{22C66986-5D95-5F61-081C-55E1D70B21E0}"/>
                    </a:ext>
                  </a:extLst>
                </p:cNvPr>
                <p:cNvSpPr/>
                <p:nvPr/>
              </p:nvSpPr>
              <p:spPr>
                <a:xfrm>
                  <a:off x="1155535" y="-133286"/>
                  <a:ext cx="4559465" cy="1685603"/>
                </a:xfrm>
                <a:prstGeom prst="rect">
                  <a:avLst/>
                </a:prstGeom>
              </p:spPr>
              <p:txBody>
                <a:bodyPr wrap="square" lIns="90000" tIns="46800" rIns="90000" bIns="4680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 err="1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参考成功国家的政策支持与管理模式，为中国足球发展提供有效指导。</a:t>
                  </a:r>
                  <a:endParaRPr lang="en-US" dirty="0"/>
                </a:p>
              </p:txBody>
            </p:sp>
          </p:grp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4.5 学习借鉴成功案例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5. 社会各界支持与参与</a:t>
            </a:r>
            <a:endParaRPr lang="en-US" dirty="0"/>
          </a:p>
        </p:txBody>
      </p:sp>
      <p:sp>
        <p:nvSpPr>
          <p:cNvPr id="3" name="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动员全社会力量共同推动中国足球发展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91c0afbf-e233-4821-875b-05a6de566722.source.6.zh-Hans.pptx">
            <a:extLst>
              <a:ext uri="{FF2B5EF4-FFF2-40B4-BE49-F238E27FC236}">
                <a16:creationId id="{FC0884E7-B1F3-6181-0F22-60E5399BA2E8}"/>
              </a:ext>
            </a:extLst>
          </p:cNvPr>
          <p:cNvGrpSpPr/>
          <p:nvPr/>
        </p:nvGrpSpPr>
        <p:grpSpPr>
          <a:xfrm>
            <a:off x="660400" y="1130299"/>
            <a:ext cx="10858500" cy="5105401"/>
            <a:chOff x="660400" y="1130299"/>
            <a:chExt cx="10858500" cy="5105401"/>
          </a:xfrm>
        </p:grpSpPr>
        <p:grpSp>
          <p:nvGrpSpPr>
            <p:cNvPr id="3" name="组合 2">
              <a:extLst>
                <a:ext uri="{FF2B5EF4-FFF2-40B4-BE49-F238E27FC236}">
                  <a16:creationId id="{D1DC26B7-08DE-0437-B0B3-4FC224907A54}"/>
                </a:ext>
              </a:extLst>
            </p:cNvPr>
            <p:cNvGrpSpPr/>
            <p:nvPr/>
          </p:nvGrpSpPr>
          <p:grpSpPr>
            <a:xfrm>
              <a:off x="660400" y="1807226"/>
              <a:ext cx="3383413" cy="2142034"/>
              <a:chOff x="660400" y="1807226"/>
              <a:chExt cx="3383413" cy="2142034"/>
            </a:xfrm>
          </p:grpSpPr>
          <p:sp>
            <p:nvSpPr>
              <p:cNvPr id="25" name="Shape1">
                <a:extLst>
                  <a:ext uri="{FF2B5EF4-FFF2-40B4-BE49-F238E27FC236}">
                    <a16:creationId id="{28305DFC-C71C-4EEA-83E2-ED62CF248231}"/>
                  </a:ext>
                </a:extLst>
              </p:cNvPr>
              <p:cNvSpPr/>
              <p:nvPr/>
            </p:nvSpPr>
            <p:spPr>
              <a:xfrm flipH="1">
                <a:off x="660400" y="1975355"/>
                <a:ext cx="3383413" cy="1973905"/>
              </a:xfrm>
              <a:custGeom>
                <a:avLst/>
                <a:gdLst>
                  <a:gd name="connsiteX0" fmla="*/ 1286236 w 2656644"/>
                  <a:gd name="connsiteY0" fmla="*/ 0 h 1806266"/>
                  <a:gd name="connsiteX1" fmla="*/ 1986354 w 2656644"/>
                  <a:gd name="connsiteY1" fmla="*/ 84280 h 1806266"/>
                  <a:gd name="connsiteX2" fmla="*/ 2297748 w 2656644"/>
                  <a:gd name="connsiteY2" fmla="*/ 214770 h 1806266"/>
                  <a:gd name="connsiteX3" fmla="*/ 2567909 w 2656644"/>
                  <a:gd name="connsiteY3" fmla="*/ 537211 h 1806266"/>
                  <a:gd name="connsiteX4" fmla="*/ 2655975 w 2656644"/>
                  <a:gd name="connsiteY4" fmla="*/ 897047 h 1806266"/>
                  <a:gd name="connsiteX5" fmla="*/ 2515993 w 2656644"/>
                  <a:gd name="connsiteY5" fmla="*/ 1298477 h 1806266"/>
                  <a:gd name="connsiteX6" fmla="*/ 1938846 w 2656644"/>
                  <a:gd name="connsiteY6" fmla="*/ 1695447 h 1806266"/>
                  <a:gd name="connsiteX7" fmla="*/ 1724646 w 2656644"/>
                  <a:gd name="connsiteY7" fmla="*/ 1754936 h 1806266"/>
                  <a:gd name="connsiteX8" fmla="*/ 1104451 w 2656644"/>
                  <a:gd name="connsiteY8" fmla="*/ 1804311 h 1806266"/>
                  <a:gd name="connsiteX9" fmla="*/ 534047 w 2656644"/>
                  <a:gd name="connsiteY9" fmla="*/ 1716556 h 1806266"/>
                  <a:gd name="connsiteX10" fmla="*/ 239613 w 2656644"/>
                  <a:gd name="connsiteY10" fmla="*/ 1563037 h 1806266"/>
                  <a:gd name="connsiteX11" fmla="*/ 19448 w 2656644"/>
                  <a:gd name="connsiteY11" fmla="*/ 1177581 h 1806266"/>
                  <a:gd name="connsiteX12" fmla="*/ 92785 w 2656644"/>
                  <a:gd name="connsiteY12" fmla="*/ 568952 h 1806266"/>
                  <a:gd name="connsiteX13" fmla="*/ 501165 w 2656644"/>
                  <a:gd name="connsiteY13" fmla="*/ 159639 h 1806266"/>
                  <a:gd name="connsiteX14" fmla="*/ 1014622 w 2656644"/>
                  <a:gd name="connsiteY14" fmla="*/ 10736 h 1806266"/>
                  <a:gd name="connsiteX15" fmla="*/ 1286236 w 2656644"/>
                  <a:gd name="connsiteY15" fmla="*/ 0 h 1806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56644" h="1806266">
                    <a:moveTo>
                      <a:pt x="1286236" y="0"/>
                    </a:moveTo>
                    <a:cubicBezTo>
                      <a:pt x="1496131" y="6846"/>
                      <a:pt x="1743836" y="23339"/>
                      <a:pt x="1986354" y="84280"/>
                    </a:cubicBezTo>
                    <a:cubicBezTo>
                      <a:pt x="2096617" y="111975"/>
                      <a:pt x="2201643" y="153000"/>
                      <a:pt x="2297748" y="214770"/>
                    </a:cubicBezTo>
                    <a:cubicBezTo>
                      <a:pt x="2421340" y="294175"/>
                      <a:pt x="2511688" y="401534"/>
                      <a:pt x="2567909" y="537211"/>
                    </a:cubicBezTo>
                    <a:cubicBezTo>
                      <a:pt x="2615676" y="652558"/>
                      <a:pt x="2649907" y="771379"/>
                      <a:pt x="2655975" y="897047"/>
                    </a:cubicBezTo>
                    <a:cubicBezTo>
                      <a:pt x="2663340" y="1049787"/>
                      <a:pt x="2609504" y="1181730"/>
                      <a:pt x="2515993" y="1298477"/>
                    </a:cubicBezTo>
                    <a:cubicBezTo>
                      <a:pt x="2363823" y="1488560"/>
                      <a:pt x="2165649" y="1613242"/>
                      <a:pt x="1938846" y="1695447"/>
                    </a:cubicBezTo>
                    <a:cubicBezTo>
                      <a:pt x="1853270" y="1726462"/>
                      <a:pt x="1788283" y="1740725"/>
                      <a:pt x="1724646" y="1754936"/>
                    </a:cubicBezTo>
                    <a:cubicBezTo>
                      <a:pt x="1668581" y="1767435"/>
                      <a:pt x="1437732" y="1816602"/>
                      <a:pt x="1104451" y="1804311"/>
                    </a:cubicBezTo>
                    <a:cubicBezTo>
                      <a:pt x="789479" y="1792693"/>
                      <a:pt x="589749" y="1733879"/>
                      <a:pt x="534047" y="1716556"/>
                    </a:cubicBezTo>
                    <a:cubicBezTo>
                      <a:pt x="442247" y="1688031"/>
                      <a:pt x="339815" y="1645761"/>
                      <a:pt x="239613" y="1563037"/>
                    </a:cubicBezTo>
                    <a:cubicBezTo>
                      <a:pt x="117731" y="1462369"/>
                      <a:pt x="48700" y="1330426"/>
                      <a:pt x="19448" y="1177581"/>
                    </a:cubicBezTo>
                    <a:cubicBezTo>
                      <a:pt x="-20747" y="967478"/>
                      <a:pt x="258" y="762822"/>
                      <a:pt x="92785" y="568952"/>
                    </a:cubicBezTo>
                    <a:cubicBezTo>
                      <a:pt x="180384" y="385352"/>
                      <a:pt x="324307" y="255121"/>
                      <a:pt x="501165" y="159639"/>
                    </a:cubicBezTo>
                    <a:cubicBezTo>
                      <a:pt x="661426" y="73129"/>
                      <a:pt x="834082" y="28629"/>
                      <a:pt x="1014622" y="10736"/>
                    </a:cubicBezTo>
                    <a:cubicBezTo>
                      <a:pt x="1092108" y="3060"/>
                      <a:pt x="1169645" y="363"/>
                      <a:pt x="128623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 cap="flat">
                <a:noFill/>
                <a:prstDash val="solid"/>
                <a:miter/>
              </a:ln>
              <a:effectLst>
                <a:outerShdw sx="103000" sy="103000" algn="tl" rotWithShape="0">
                  <a:schemeClr val="tx1">
                    <a:alpha val="10000"/>
                  </a:schemeClr>
                </a:outerShdw>
              </a:effectLst>
            </p:spPr>
            <p:txBody>
              <a:bodyPr rtlCol="0" anchor="ctr"/>
              <a:lstStyle/>
              <a:p>
                <a:endParaRPr lang="zh-CN" altLang="en-US" dirty="0">
                  <a:sym typeface="Arial" panose="020B0604020202020204" pitchFamily="34" charset="0"/>
                </a:endParaRPr>
              </a:p>
            </p:txBody>
          </p:sp>
          <p:sp>
            <p:nvSpPr>
              <p:cNvPr id="26" name="Text1">
                <a:extLst>
                  <a:ext uri="{FF2B5EF4-FFF2-40B4-BE49-F238E27FC236}">
                    <a16:creationId id="{CE2E8E12-E2E2-84A0-9A6E-4460C73D83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05266" y="2816195"/>
                <a:ext cx="2834701" cy="805609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明确相关政策法规，保障足球事业健康发展。</a:t>
                </a:r>
                <a:endParaRPr lang="en-US" dirty="0"/>
              </a:p>
            </p:txBody>
          </p:sp>
          <p:sp>
            <p:nvSpPr>
              <p:cNvPr id="27" name="Bullet1">
                <a:extLst>
                  <a:ext uri="{FF2B5EF4-FFF2-40B4-BE49-F238E27FC236}">
                    <a16:creationId id="{39ACADB8-2757-9C50-171C-68E140DD0B0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05266" y="2332117"/>
                <a:ext cx="2834702" cy="48407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政策法规制定</a:t>
                </a:r>
                <a:endParaRPr lang="en-US" dirty="0"/>
              </a:p>
            </p:txBody>
          </p:sp>
          <p:sp>
            <p:nvSpPr>
              <p:cNvPr id="5" name="Number1">
                <a:extLst>
                  <a:ext uri="{FF2B5EF4-FFF2-40B4-BE49-F238E27FC236}">
                    <a16:creationId id="{53009B30-8F21-AF1E-693D-A422801C35B7}"/>
                  </a:ext>
                </a:extLst>
              </p:cNvPr>
              <p:cNvSpPr/>
              <p:nvPr/>
            </p:nvSpPr>
            <p:spPr>
              <a:xfrm>
                <a:off x="999420" y="1807226"/>
                <a:ext cx="587983" cy="524891"/>
              </a:xfrm>
              <a:custGeom>
                <a:avLst/>
                <a:gdLst>
                  <a:gd name="connsiteX0" fmla="*/ 1286236 w 2656644"/>
                  <a:gd name="connsiteY0" fmla="*/ 0 h 1806266"/>
                  <a:gd name="connsiteX1" fmla="*/ 1986354 w 2656644"/>
                  <a:gd name="connsiteY1" fmla="*/ 84280 h 1806266"/>
                  <a:gd name="connsiteX2" fmla="*/ 2297748 w 2656644"/>
                  <a:gd name="connsiteY2" fmla="*/ 214770 h 1806266"/>
                  <a:gd name="connsiteX3" fmla="*/ 2567909 w 2656644"/>
                  <a:gd name="connsiteY3" fmla="*/ 537211 h 1806266"/>
                  <a:gd name="connsiteX4" fmla="*/ 2655975 w 2656644"/>
                  <a:gd name="connsiteY4" fmla="*/ 897047 h 1806266"/>
                  <a:gd name="connsiteX5" fmla="*/ 2515993 w 2656644"/>
                  <a:gd name="connsiteY5" fmla="*/ 1298477 h 1806266"/>
                  <a:gd name="connsiteX6" fmla="*/ 1938846 w 2656644"/>
                  <a:gd name="connsiteY6" fmla="*/ 1695447 h 1806266"/>
                  <a:gd name="connsiteX7" fmla="*/ 1724646 w 2656644"/>
                  <a:gd name="connsiteY7" fmla="*/ 1754936 h 1806266"/>
                  <a:gd name="connsiteX8" fmla="*/ 1104451 w 2656644"/>
                  <a:gd name="connsiteY8" fmla="*/ 1804311 h 1806266"/>
                  <a:gd name="connsiteX9" fmla="*/ 534047 w 2656644"/>
                  <a:gd name="connsiteY9" fmla="*/ 1716556 h 1806266"/>
                  <a:gd name="connsiteX10" fmla="*/ 239613 w 2656644"/>
                  <a:gd name="connsiteY10" fmla="*/ 1563037 h 1806266"/>
                  <a:gd name="connsiteX11" fmla="*/ 19448 w 2656644"/>
                  <a:gd name="connsiteY11" fmla="*/ 1177581 h 1806266"/>
                  <a:gd name="connsiteX12" fmla="*/ 92785 w 2656644"/>
                  <a:gd name="connsiteY12" fmla="*/ 568952 h 1806266"/>
                  <a:gd name="connsiteX13" fmla="*/ 501165 w 2656644"/>
                  <a:gd name="connsiteY13" fmla="*/ 159639 h 1806266"/>
                  <a:gd name="connsiteX14" fmla="*/ 1014622 w 2656644"/>
                  <a:gd name="connsiteY14" fmla="*/ 10736 h 1806266"/>
                  <a:gd name="connsiteX15" fmla="*/ 1286236 w 2656644"/>
                  <a:gd name="connsiteY15" fmla="*/ 0 h 1806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56644" h="1806266">
                    <a:moveTo>
                      <a:pt x="1286236" y="0"/>
                    </a:moveTo>
                    <a:cubicBezTo>
                      <a:pt x="1496131" y="6846"/>
                      <a:pt x="1743836" y="23339"/>
                      <a:pt x="1986354" y="84280"/>
                    </a:cubicBezTo>
                    <a:cubicBezTo>
                      <a:pt x="2096617" y="111975"/>
                      <a:pt x="2201643" y="153000"/>
                      <a:pt x="2297748" y="214770"/>
                    </a:cubicBezTo>
                    <a:cubicBezTo>
                      <a:pt x="2421340" y="294175"/>
                      <a:pt x="2511688" y="401534"/>
                      <a:pt x="2567909" y="537211"/>
                    </a:cubicBezTo>
                    <a:cubicBezTo>
                      <a:pt x="2615676" y="652558"/>
                      <a:pt x="2649907" y="771379"/>
                      <a:pt x="2655975" y="897047"/>
                    </a:cubicBezTo>
                    <a:cubicBezTo>
                      <a:pt x="2663340" y="1049787"/>
                      <a:pt x="2609504" y="1181730"/>
                      <a:pt x="2515993" y="1298477"/>
                    </a:cubicBezTo>
                    <a:cubicBezTo>
                      <a:pt x="2363823" y="1488560"/>
                      <a:pt x="2165649" y="1613242"/>
                      <a:pt x="1938846" y="1695447"/>
                    </a:cubicBezTo>
                    <a:cubicBezTo>
                      <a:pt x="1853270" y="1726462"/>
                      <a:pt x="1788283" y="1740725"/>
                      <a:pt x="1724646" y="1754936"/>
                    </a:cubicBezTo>
                    <a:cubicBezTo>
                      <a:pt x="1668581" y="1767435"/>
                      <a:pt x="1437732" y="1816602"/>
                      <a:pt x="1104451" y="1804311"/>
                    </a:cubicBezTo>
                    <a:cubicBezTo>
                      <a:pt x="789479" y="1792693"/>
                      <a:pt x="589749" y="1733879"/>
                      <a:pt x="534047" y="1716556"/>
                    </a:cubicBezTo>
                    <a:cubicBezTo>
                      <a:pt x="442247" y="1688031"/>
                      <a:pt x="339815" y="1645761"/>
                      <a:pt x="239613" y="1563037"/>
                    </a:cubicBezTo>
                    <a:cubicBezTo>
                      <a:pt x="117731" y="1462369"/>
                      <a:pt x="48700" y="1330426"/>
                      <a:pt x="19448" y="1177581"/>
                    </a:cubicBezTo>
                    <a:cubicBezTo>
                      <a:pt x="-20747" y="967478"/>
                      <a:pt x="258" y="762822"/>
                      <a:pt x="92785" y="568952"/>
                    </a:cubicBezTo>
                    <a:cubicBezTo>
                      <a:pt x="180384" y="385352"/>
                      <a:pt x="324307" y="255121"/>
                      <a:pt x="501165" y="159639"/>
                    </a:cubicBezTo>
                    <a:cubicBezTo>
                      <a:pt x="661426" y="73129"/>
                      <a:pt x="834082" y="28629"/>
                      <a:pt x="1014622" y="10736"/>
                    </a:cubicBezTo>
                    <a:cubicBezTo>
                      <a:pt x="1092108" y="3060"/>
                      <a:pt x="1169645" y="363"/>
                      <a:pt x="12862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1</a:t>
                </a:r>
                <a:endParaRPr lang="zh-CN" alt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id="{2A926C69-E6DC-D0AB-6C63-C4FD0AF7CEEE}"/>
                </a:ext>
              </a:extLst>
            </p:cNvPr>
            <p:cNvGrpSpPr/>
            <p:nvPr/>
          </p:nvGrpSpPr>
          <p:grpSpPr>
            <a:xfrm>
              <a:off x="4397943" y="1807226"/>
              <a:ext cx="3383413" cy="2142034"/>
              <a:chOff x="4397943" y="1807226"/>
              <a:chExt cx="3383413" cy="2142034"/>
            </a:xfrm>
          </p:grpSpPr>
          <p:sp>
            <p:nvSpPr>
              <p:cNvPr id="31" name="Shape2">
                <a:extLst>
                  <a:ext uri="{FF2B5EF4-FFF2-40B4-BE49-F238E27FC236}">
                    <a16:creationId id="{868C880E-EE38-4C7D-0593-3C07AA7E049F}"/>
                  </a:ext>
                </a:extLst>
              </p:cNvPr>
              <p:cNvSpPr/>
              <p:nvPr/>
            </p:nvSpPr>
            <p:spPr>
              <a:xfrm flipH="1">
                <a:off x="4397943" y="1975355"/>
                <a:ext cx="3383413" cy="1973905"/>
              </a:xfrm>
              <a:custGeom>
                <a:avLst/>
                <a:gdLst>
                  <a:gd name="connsiteX0" fmla="*/ 1286236 w 2656644"/>
                  <a:gd name="connsiteY0" fmla="*/ 0 h 1806266"/>
                  <a:gd name="connsiteX1" fmla="*/ 1986354 w 2656644"/>
                  <a:gd name="connsiteY1" fmla="*/ 84280 h 1806266"/>
                  <a:gd name="connsiteX2" fmla="*/ 2297748 w 2656644"/>
                  <a:gd name="connsiteY2" fmla="*/ 214770 h 1806266"/>
                  <a:gd name="connsiteX3" fmla="*/ 2567909 w 2656644"/>
                  <a:gd name="connsiteY3" fmla="*/ 537211 h 1806266"/>
                  <a:gd name="connsiteX4" fmla="*/ 2655975 w 2656644"/>
                  <a:gd name="connsiteY4" fmla="*/ 897047 h 1806266"/>
                  <a:gd name="connsiteX5" fmla="*/ 2515993 w 2656644"/>
                  <a:gd name="connsiteY5" fmla="*/ 1298477 h 1806266"/>
                  <a:gd name="connsiteX6" fmla="*/ 1938846 w 2656644"/>
                  <a:gd name="connsiteY6" fmla="*/ 1695447 h 1806266"/>
                  <a:gd name="connsiteX7" fmla="*/ 1724646 w 2656644"/>
                  <a:gd name="connsiteY7" fmla="*/ 1754936 h 1806266"/>
                  <a:gd name="connsiteX8" fmla="*/ 1104451 w 2656644"/>
                  <a:gd name="connsiteY8" fmla="*/ 1804311 h 1806266"/>
                  <a:gd name="connsiteX9" fmla="*/ 534047 w 2656644"/>
                  <a:gd name="connsiteY9" fmla="*/ 1716556 h 1806266"/>
                  <a:gd name="connsiteX10" fmla="*/ 239613 w 2656644"/>
                  <a:gd name="connsiteY10" fmla="*/ 1563037 h 1806266"/>
                  <a:gd name="connsiteX11" fmla="*/ 19448 w 2656644"/>
                  <a:gd name="connsiteY11" fmla="*/ 1177581 h 1806266"/>
                  <a:gd name="connsiteX12" fmla="*/ 92785 w 2656644"/>
                  <a:gd name="connsiteY12" fmla="*/ 568952 h 1806266"/>
                  <a:gd name="connsiteX13" fmla="*/ 501165 w 2656644"/>
                  <a:gd name="connsiteY13" fmla="*/ 159639 h 1806266"/>
                  <a:gd name="connsiteX14" fmla="*/ 1014622 w 2656644"/>
                  <a:gd name="connsiteY14" fmla="*/ 10736 h 1806266"/>
                  <a:gd name="connsiteX15" fmla="*/ 1286236 w 2656644"/>
                  <a:gd name="connsiteY15" fmla="*/ 0 h 1806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56644" h="1806266">
                    <a:moveTo>
                      <a:pt x="1286236" y="0"/>
                    </a:moveTo>
                    <a:cubicBezTo>
                      <a:pt x="1496131" y="6846"/>
                      <a:pt x="1743836" y="23339"/>
                      <a:pt x="1986354" y="84280"/>
                    </a:cubicBezTo>
                    <a:cubicBezTo>
                      <a:pt x="2096617" y="111975"/>
                      <a:pt x="2201643" y="153000"/>
                      <a:pt x="2297748" y="214770"/>
                    </a:cubicBezTo>
                    <a:cubicBezTo>
                      <a:pt x="2421340" y="294175"/>
                      <a:pt x="2511688" y="401534"/>
                      <a:pt x="2567909" y="537211"/>
                    </a:cubicBezTo>
                    <a:cubicBezTo>
                      <a:pt x="2615676" y="652558"/>
                      <a:pt x="2649907" y="771379"/>
                      <a:pt x="2655975" y="897047"/>
                    </a:cubicBezTo>
                    <a:cubicBezTo>
                      <a:pt x="2663340" y="1049787"/>
                      <a:pt x="2609504" y="1181730"/>
                      <a:pt x="2515993" y="1298477"/>
                    </a:cubicBezTo>
                    <a:cubicBezTo>
                      <a:pt x="2363823" y="1488560"/>
                      <a:pt x="2165649" y="1613242"/>
                      <a:pt x="1938846" y="1695447"/>
                    </a:cubicBezTo>
                    <a:cubicBezTo>
                      <a:pt x="1853270" y="1726462"/>
                      <a:pt x="1788283" y="1740725"/>
                      <a:pt x="1724646" y="1754936"/>
                    </a:cubicBezTo>
                    <a:cubicBezTo>
                      <a:pt x="1668581" y="1767435"/>
                      <a:pt x="1437732" y="1816602"/>
                      <a:pt x="1104451" y="1804311"/>
                    </a:cubicBezTo>
                    <a:cubicBezTo>
                      <a:pt x="789479" y="1792693"/>
                      <a:pt x="589749" y="1733879"/>
                      <a:pt x="534047" y="1716556"/>
                    </a:cubicBezTo>
                    <a:cubicBezTo>
                      <a:pt x="442247" y="1688031"/>
                      <a:pt x="339815" y="1645761"/>
                      <a:pt x="239613" y="1563037"/>
                    </a:cubicBezTo>
                    <a:cubicBezTo>
                      <a:pt x="117731" y="1462369"/>
                      <a:pt x="48700" y="1330426"/>
                      <a:pt x="19448" y="1177581"/>
                    </a:cubicBezTo>
                    <a:cubicBezTo>
                      <a:pt x="-20747" y="967478"/>
                      <a:pt x="258" y="762822"/>
                      <a:pt x="92785" y="568952"/>
                    </a:cubicBezTo>
                    <a:cubicBezTo>
                      <a:pt x="180384" y="385352"/>
                      <a:pt x="324307" y="255121"/>
                      <a:pt x="501165" y="159639"/>
                    </a:cubicBezTo>
                    <a:cubicBezTo>
                      <a:pt x="661426" y="73129"/>
                      <a:pt x="834082" y="28629"/>
                      <a:pt x="1014622" y="10736"/>
                    </a:cubicBezTo>
                    <a:cubicBezTo>
                      <a:pt x="1092108" y="3060"/>
                      <a:pt x="1169645" y="363"/>
                      <a:pt x="128623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 cap="flat">
                <a:noFill/>
                <a:prstDash val="solid"/>
                <a:miter/>
              </a:ln>
              <a:effectLst>
                <a:outerShdw sx="103000" sy="103000" algn="tl" rotWithShape="0">
                  <a:schemeClr val="tx1">
                    <a:alpha val="10000"/>
                  </a:schemeClr>
                </a:outerShdw>
              </a:effectLst>
            </p:spPr>
            <p:txBody>
              <a:bodyPr rtlCol="0" anchor="ctr"/>
              <a:lstStyle/>
              <a:p>
                <a:endParaRPr lang="zh-CN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32" name="Text2">
                <a:extLst>
                  <a:ext uri="{FF2B5EF4-FFF2-40B4-BE49-F238E27FC236}">
                    <a16:creationId id="{A4814227-B145-CA3D-F301-BED7067F0A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42809" y="2816195"/>
                <a:ext cx="2834701" cy="805609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加大财政支持，确保足球项目资金充足。</a:t>
                </a:r>
                <a:endParaRPr lang="en-US" dirty="0"/>
              </a:p>
            </p:txBody>
          </p:sp>
          <p:sp>
            <p:nvSpPr>
              <p:cNvPr id="33" name="Bullet2">
                <a:extLst>
                  <a:ext uri="{FF2B5EF4-FFF2-40B4-BE49-F238E27FC236}">
                    <a16:creationId id="{99FF21A1-DBA4-EC08-B03F-A3CAFE853E0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42809" y="2332117"/>
                <a:ext cx="2834702" cy="48407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资金投入保障</a:t>
                </a:r>
                <a:endParaRPr lang="en-US" dirty="0"/>
              </a:p>
            </p:txBody>
          </p:sp>
          <p:sp>
            <p:nvSpPr>
              <p:cNvPr id="12" name="Number2">
                <a:extLst>
                  <a:ext uri="{FF2B5EF4-FFF2-40B4-BE49-F238E27FC236}">
                    <a16:creationId id="{1390EF05-295C-F117-9861-A3B54F625F01}"/>
                  </a:ext>
                </a:extLst>
              </p:cNvPr>
              <p:cNvSpPr/>
              <p:nvPr/>
            </p:nvSpPr>
            <p:spPr>
              <a:xfrm>
                <a:off x="4736963" y="1807226"/>
                <a:ext cx="587983" cy="524891"/>
              </a:xfrm>
              <a:custGeom>
                <a:avLst/>
                <a:gdLst>
                  <a:gd name="connsiteX0" fmla="*/ 1286236 w 2656644"/>
                  <a:gd name="connsiteY0" fmla="*/ 0 h 1806266"/>
                  <a:gd name="connsiteX1" fmla="*/ 1986354 w 2656644"/>
                  <a:gd name="connsiteY1" fmla="*/ 84280 h 1806266"/>
                  <a:gd name="connsiteX2" fmla="*/ 2297748 w 2656644"/>
                  <a:gd name="connsiteY2" fmla="*/ 214770 h 1806266"/>
                  <a:gd name="connsiteX3" fmla="*/ 2567909 w 2656644"/>
                  <a:gd name="connsiteY3" fmla="*/ 537211 h 1806266"/>
                  <a:gd name="connsiteX4" fmla="*/ 2655975 w 2656644"/>
                  <a:gd name="connsiteY4" fmla="*/ 897047 h 1806266"/>
                  <a:gd name="connsiteX5" fmla="*/ 2515993 w 2656644"/>
                  <a:gd name="connsiteY5" fmla="*/ 1298477 h 1806266"/>
                  <a:gd name="connsiteX6" fmla="*/ 1938846 w 2656644"/>
                  <a:gd name="connsiteY6" fmla="*/ 1695447 h 1806266"/>
                  <a:gd name="connsiteX7" fmla="*/ 1724646 w 2656644"/>
                  <a:gd name="connsiteY7" fmla="*/ 1754936 h 1806266"/>
                  <a:gd name="connsiteX8" fmla="*/ 1104451 w 2656644"/>
                  <a:gd name="connsiteY8" fmla="*/ 1804311 h 1806266"/>
                  <a:gd name="connsiteX9" fmla="*/ 534047 w 2656644"/>
                  <a:gd name="connsiteY9" fmla="*/ 1716556 h 1806266"/>
                  <a:gd name="connsiteX10" fmla="*/ 239613 w 2656644"/>
                  <a:gd name="connsiteY10" fmla="*/ 1563037 h 1806266"/>
                  <a:gd name="connsiteX11" fmla="*/ 19448 w 2656644"/>
                  <a:gd name="connsiteY11" fmla="*/ 1177581 h 1806266"/>
                  <a:gd name="connsiteX12" fmla="*/ 92785 w 2656644"/>
                  <a:gd name="connsiteY12" fmla="*/ 568952 h 1806266"/>
                  <a:gd name="connsiteX13" fmla="*/ 501165 w 2656644"/>
                  <a:gd name="connsiteY13" fmla="*/ 159639 h 1806266"/>
                  <a:gd name="connsiteX14" fmla="*/ 1014622 w 2656644"/>
                  <a:gd name="connsiteY14" fmla="*/ 10736 h 1806266"/>
                  <a:gd name="connsiteX15" fmla="*/ 1286236 w 2656644"/>
                  <a:gd name="connsiteY15" fmla="*/ 0 h 1806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56644" h="1806266">
                    <a:moveTo>
                      <a:pt x="1286236" y="0"/>
                    </a:moveTo>
                    <a:cubicBezTo>
                      <a:pt x="1496131" y="6846"/>
                      <a:pt x="1743836" y="23339"/>
                      <a:pt x="1986354" y="84280"/>
                    </a:cubicBezTo>
                    <a:cubicBezTo>
                      <a:pt x="2096617" y="111975"/>
                      <a:pt x="2201643" y="153000"/>
                      <a:pt x="2297748" y="214770"/>
                    </a:cubicBezTo>
                    <a:cubicBezTo>
                      <a:pt x="2421340" y="294175"/>
                      <a:pt x="2511688" y="401534"/>
                      <a:pt x="2567909" y="537211"/>
                    </a:cubicBezTo>
                    <a:cubicBezTo>
                      <a:pt x="2615676" y="652558"/>
                      <a:pt x="2649907" y="771379"/>
                      <a:pt x="2655975" y="897047"/>
                    </a:cubicBezTo>
                    <a:cubicBezTo>
                      <a:pt x="2663340" y="1049787"/>
                      <a:pt x="2609504" y="1181730"/>
                      <a:pt x="2515993" y="1298477"/>
                    </a:cubicBezTo>
                    <a:cubicBezTo>
                      <a:pt x="2363823" y="1488560"/>
                      <a:pt x="2165649" y="1613242"/>
                      <a:pt x="1938846" y="1695447"/>
                    </a:cubicBezTo>
                    <a:cubicBezTo>
                      <a:pt x="1853270" y="1726462"/>
                      <a:pt x="1788283" y="1740725"/>
                      <a:pt x="1724646" y="1754936"/>
                    </a:cubicBezTo>
                    <a:cubicBezTo>
                      <a:pt x="1668581" y="1767435"/>
                      <a:pt x="1437732" y="1816602"/>
                      <a:pt x="1104451" y="1804311"/>
                    </a:cubicBezTo>
                    <a:cubicBezTo>
                      <a:pt x="789479" y="1792693"/>
                      <a:pt x="589749" y="1733879"/>
                      <a:pt x="534047" y="1716556"/>
                    </a:cubicBezTo>
                    <a:cubicBezTo>
                      <a:pt x="442247" y="1688031"/>
                      <a:pt x="339815" y="1645761"/>
                      <a:pt x="239613" y="1563037"/>
                    </a:cubicBezTo>
                    <a:cubicBezTo>
                      <a:pt x="117731" y="1462369"/>
                      <a:pt x="48700" y="1330426"/>
                      <a:pt x="19448" y="1177581"/>
                    </a:cubicBezTo>
                    <a:cubicBezTo>
                      <a:pt x="-20747" y="967478"/>
                      <a:pt x="258" y="762822"/>
                      <a:pt x="92785" y="568952"/>
                    </a:cubicBezTo>
                    <a:cubicBezTo>
                      <a:pt x="180384" y="385352"/>
                      <a:pt x="324307" y="255121"/>
                      <a:pt x="501165" y="159639"/>
                    </a:cubicBezTo>
                    <a:cubicBezTo>
                      <a:pt x="661426" y="73129"/>
                      <a:pt x="834082" y="28629"/>
                      <a:pt x="1014622" y="10736"/>
                    </a:cubicBezTo>
                    <a:cubicBezTo>
                      <a:pt x="1092108" y="3060"/>
                      <a:pt x="1169645" y="363"/>
                      <a:pt x="12862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2</a:t>
                </a:r>
                <a:endParaRPr lang="zh-CN" alt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id="{10AF2E06-7BE9-7FCD-9CD1-5C31A0805AB4}"/>
                </a:ext>
              </a:extLst>
            </p:cNvPr>
            <p:cNvGrpSpPr/>
            <p:nvPr/>
          </p:nvGrpSpPr>
          <p:grpSpPr>
            <a:xfrm>
              <a:off x="8135487" y="1724658"/>
              <a:ext cx="3383413" cy="2142034"/>
              <a:chOff x="8135487" y="1724658"/>
              <a:chExt cx="3383413" cy="2142034"/>
            </a:xfrm>
          </p:grpSpPr>
          <p:sp>
            <p:nvSpPr>
              <p:cNvPr id="37" name="Shape3">
                <a:extLst>
                  <a:ext uri="{FF2B5EF4-FFF2-40B4-BE49-F238E27FC236}">
                    <a16:creationId id="{4944FF85-37BC-0CB4-D1FB-243F460D302C}"/>
                  </a:ext>
                </a:extLst>
              </p:cNvPr>
              <p:cNvSpPr/>
              <p:nvPr/>
            </p:nvSpPr>
            <p:spPr>
              <a:xfrm flipH="1">
                <a:off x="8135487" y="1892787"/>
                <a:ext cx="3383413" cy="1973905"/>
              </a:xfrm>
              <a:custGeom>
                <a:avLst/>
                <a:gdLst>
                  <a:gd name="connsiteX0" fmla="*/ 1286236 w 2656644"/>
                  <a:gd name="connsiteY0" fmla="*/ 0 h 1806266"/>
                  <a:gd name="connsiteX1" fmla="*/ 1986354 w 2656644"/>
                  <a:gd name="connsiteY1" fmla="*/ 84280 h 1806266"/>
                  <a:gd name="connsiteX2" fmla="*/ 2297748 w 2656644"/>
                  <a:gd name="connsiteY2" fmla="*/ 214770 h 1806266"/>
                  <a:gd name="connsiteX3" fmla="*/ 2567909 w 2656644"/>
                  <a:gd name="connsiteY3" fmla="*/ 537211 h 1806266"/>
                  <a:gd name="connsiteX4" fmla="*/ 2655975 w 2656644"/>
                  <a:gd name="connsiteY4" fmla="*/ 897047 h 1806266"/>
                  <a:gd name="connsiteX5" fmla="*/ 2515993 w 2656644"/>
                  <a:gd name="connsiteY5" fmla="*/ 1298477 h 1806266"/>
                  <a:gd name="connsiteX6" fmla="*/ 1938846 w 2656644"/>
                  <a:gd name="connsiteY6" fmla="*/ 1695447 h 1806266"/>
                  <a:gd name="connsiteX7" fmla="*/ 1724646 w 2656644"/>
                  <a:gd name="connsiteY7" fmla="*/ 1754936 h 1806266"/>
                  <a:gd name="connsiteX8" fmla="*/ 1104451 w 2656644"/>
                  <a:gd name="connsiteY8" fmla="*/ 1804311 h 1806266"/>
                  <a:gd name="connsiteX9" fmla="*/ 534047 w 2656644"/>
                  <a:gd name="connsiteY9" fmla="*/ 1716556 h 1806266"/>
                  <a:gd name="connsiteX10" fmla="*/ 239613 w 2656644"/>
                  <a:gd name="connsiteY10" fmla="*/ 1563037 h 1806266"/>
                  <a:gd name="connsiteX11" fmla="*/ 19448 w 2656644"/>
                  <a:gd name="connsiteY11" fmla="*/ 1177581 h 1806266"/>
                  <a:gd name="connsiteX12" fmla="*/ 92785 w 2656644"/>
                  <a:gd name="connsiteY12" fmla="*/ 568952 h 1806266"/>
                  <a:gd name="connsiteX13" fmla="*/ 501165 w 2656644"/>
                  <a:gd name="connsiteY13" fmla="*/ 159639 h 1806266"/>
                  <a:gd name="connsiteX14" fmla="*/ 1014622 w 2656644"/>
                  <a:gd name="connsiteY14" fmla="*/ 10736 h 1806266"/>
                  <a:gd name="connsiteX15" fmla="*/ 1286236 w 2656644"/>
                  <a:gd name="connsiteY15" fmla="*/ 0 h 1806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56644" h="1806266">
                    <a:moveTo>
                      <a:pt x="1286236" y="0"/>
                    </a:moveTo>
                    <a:cubicBezTo>
                      <a:pt x="1496131" y="6846"/>
                      <a:pt x="1743836" y="23339"/>
                      <a:pt x="1986354" y="84280"/>
                    </a:cubicBezTo>
                    <a:cubicBezTo>
                      <a:pt x="2096617" y="111975"/>
                      <a:pt x="2201643" y="153000"/>
                      <a:pt x="2297748" y="214770"/>
                    </a:cubicBezTo>
                    <a:cubicBezTo>
                      <a:pt x="2421340" y="294175"/>
                      <a:pt x="2511688" y="401534"/>
                      <a:pt x="2567909" y="537211"/>
                    </a:cubicBezTo>
                    <a:cubicBezTo>
                      <a:pt x="2615676" y="652558"/>
                      <a:pt x="2649907" y="771379"/>
                      <a:pt x="2655975" y="897047"/>
                    </a:cubicBezTo>
                    <a:cubicBezTo>
                      <a:pt x="2663340" y="1049787"/>
                      <a:pt x="2609504" y="1181730"/>
                      <a:pt x="2515993" y="1298477"/>
                    </a:cubicBezTo>
                    <a:cubicBezTo>
                      <a:pt x="2363823" y="1488560"/>
                      <a:pt x="2165649" y="1613242"/>
                      <a:pt x="1938846" y="1695447"/>
                    </a:cubicBezTo>
                    <a:cubicBezTo>
                      <a:pt x="1853270" y="1726462"/>
                      <a:pt x="1788283" y="1740725"/>
                      <a:pt x="1724646" y="1754936"/>
                    </a:cubicBezTo>
                    <a:cubicBezTo>
                      <a:pt x="1668581" y="1767435"/>
                      <a:pt x="1437732" y="1816602"/>
                      <a:pt x="1104451" y="1804311"/>
                    </a:cubicBezTo>
                    <a:cubicBezTo>
                      <a:pt x="789479" y="1792693"/>
                      <a:pt x="589749" y="1733879"/>
                      <a:pt x="534047" y="1716556"/>
                    </a:cubicBezTo>
                    <a:cubicBezTo>
                      <a:pt x="442247" y="1688031"/>
                      <a:pt x="339815" y="1645761"/>
                      <a:pt x="239613" y="1563037"/>
                    </a:cubicBezTo>
                    <a:cubicBezTo>
                      <a:pt x="117731" y="1462369"/>
                      <a:pt x="48700" y="1330426"/>
                      <a:pt x="19448" y="1177581"/>
                    </a:cubicBezTo>
                    <a:cubicBezTo>
                      <a:pt x="-20747" y="967478"/>
                      <a:pt x="258" y="762822"/>
                      <a:pt x="92785" y="568952"/>
                    </a:cubicBezTo>
                    <a:cubicBezTo>
                      <a:pt x="180384" y="385352"/>
                      <a:pt x="324307" y="255121"/>
                      <a:pt x="501165" y="159639"/>
                    </a:cubicBezTo>
                    <a:cubicBezTo>
                      <a:pt x="661426" y="73129"/>
                      <a:pt x="834082" y="28629"/>
                      <a:pt x="1014622" y="10736"/>
                    </a:cubicBezTo>
                    <a:cubicBezTo>
                      <a:pt x="1092108" y="3060"/>
                      <a:pt x="1169645" y="363"/>
                      <a:pt x="128623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 cap="flat">
                <a:noFill/>
                <a:prstDash val="solid"/>
                <a:miter/>
              </a:ln>
              <a:effectLst>
                <a:outerShdw sx="103000" sy="103000" algn="tl" rotWithShape="0">
                  <a:schemeClr val="tx1">
                    <a:alpha val="10000"/>
                  </a:schemeClr>
                </a:outerShdw>
              </a:effectLst>
            </p:spPr>
            <p:txBody>
              <a:bodyPr rtlCol="0" anchor="ctr"/>
              <a:lstStyle/>
              <a:p>
                <a:endParaRPr lang="zh-CN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38" name="Text3">
                <a:extLst>
                  <a:ext uri="{FF2B5EF4-FFF2-40B4-BE49-F238E27FC236}">
                    <a16:creationId id="{7859E943-B9D9-E0FE-2780-D9AC148928A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80353" y="2733627"/>
                <a:ext cx="2834701" cy="805609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规划建设足球场地，提升基础设施水平。</a:t>
                </a:r>
                <a:endParaRPr lang="en-US" dirty="0"/>
              </a:p>
            </p:txBody>
          </p:sp>
          <p:sp>
            <p:nvSpPr>
              <p:cNvPr id="39" name="Bullet3">
                <a:extLst>
                  <a:ext uri="{FF2B5EF4-FFF2-40B4-BE49-F238E27FC236}">
                    <a16:creationId id="{09A92E80-BAF4-B9A6-2327-C62D4B561E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80353" y="2249549"/>
                <a:ext cx="2834702" cy="48407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场地设施规划</a:t>
                </a:r>
                <a:endParaRPr lang="en-US" dirty="0"/>
              </a:p>
            </p:txBody>
          </p:sp>
          <p:sp>
            <p:nvSpPr>
              <p:cNvPr id="23" name="Number3">
                <a:extLst>
                  <a:ext uri="{FF2B5EF4-FFF2-40B4-BE49-F238E27FC236}">
                    <a16:creationId id="{5436B904-C47E-B54D-3916-15600EF039ED}"/>
                  </a:ext>
                </a:extLst>
              </p:cNvPr>
              <p:cNvSpPr/>
              <p:nvPr/>
            </p:nvSpPr>
            <p:spPr>
              <a:xfrm>
                <a:off x="8474507" y="1724658"/>
                <a:ext cx="587983" cy="524891"/>
              </a:xfrm>
              <a:custGeom>
                <a:avLst/>
                <a:gdLst>
                  <a:gd name="connsiteX0" fmla="*/ 1286236 w 2656644"/>
                  <a:gd name="connsiteY0" fmla="*/ 0 h 1806266"/>
                  <a:gd name="connsiteX1" fmla="*/ 1986354 w 2656644"/>
                  <a:gd name="connsiteY1" fmla="*/ 84280 h 1806266"/>
                  <a:gd name="connsiteX2" fmla="*/ 2297748 w 2656644"/>
                  <a:gd name="connsiteY2" fmla="*/ 214770 h 1806266"/>
                  <a:gd name="connsiteX3" fmla="*/ 2567909 w 2656644"/>
                  <a:gd name="connsiteY3" fmla="*/ 537211 h 1806266"/>
                  <a:gd name="connsiteX4" fmla="*/ 2655975 w 2656644"/>
                  <a:gd name="connsiteY4" fmla="*/ 897047 h 1806266"/>
                  <a:gd name="connsiteX5" fmla="*/ 2515993 w 2656644"/>
                  <a:gd name="connsiteY5" fmla="*/ 1298477 h 1806266"/>
                  <a:gd name="connsiteX6" fmla="*/ 1938846 w 2656644"/>
                  <a:gd name="connsiteY6" fmla="*/ 1695447 h 1806266"/>
                  <a:gd name="connsiteX7" fmla="*/ 1724646 w 2656644"/>
                  <a:gd name="connsiteY7" fmla="*/ 1754936 h 1806266"/>
                  <a:gd name="connsiteX8" fmla="*/ 1104451 w 2656644"/>
                  <a:gd name="connsiteY8" fmla="*/ 1804311 h 1806266"/>
                  <a:gd name="connsiteX9" fmla="*/ 534047 w 2656644"/>
                  <a:gd name="connsiteY9" fmla="*/ 1716556 h 1806266"/>
                  <a:gd name="connsiteX10" fmla="*/ 239613 w 2656644"/>
                  <a:gd name="connsiteY10" fmla="*/ 1563037 h 1806266"/>
                  <a:gd name="connsiteX11" fmla="*/ 19448 w 2656644"/>
                  <a:gd name="connsiteY11" fmla="*/ 1177581 h 1806266"/>
                  <a:gd name="connsiteX12" fmla="*/ 92785 w 2656644"/>
                  <a:gd name="connsiteY12" fmla="*/ 568952 h 1806266"/>
                  <a:gd name="connsiteX13" fmla="*/ 501165 w 2656644"/>
                  <a:gd name="connsiteY13" fmla="*/ 159639 h 1806266"/>
                  <a:gd name="connsiteX14" fmla="*/ 1014622 w 2656644"/>
                  <a:gd name="connsiteY14" fmla="*/ 10736 h 1806266"/>
                  <a:gd name="connsiteX15" fmla="*/ 1286236 w 2656644"/>
                  <a:gd name="connsiteY15" fmla="*/ 0 h 1806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56644" h="1806266">
                    <a:moveTo>
                      <a:pt x="1286236" y="0"/>
                    </a:moveTo>
                    <a:cubicBezTo>
                      <a:pt x="1496131" y="6846"/>
                      <a:pt x="1743836" y="23339"/>
                      <a:pt x="1986354" y="84280"/>
                    </a:cubicBezTo>
                    <a:cubicBezTo>
                      <a:pt x="2096617" y="111975"/>
                      <a:pt x="2201643" y="153000"/>
                      <a:pt x="2297748" y="214770"/>
                    </a:cubicBezTo>
                    <a:cubicBezTo>
                      <a:pt x="2421340" y="294175"/>
                      <a:pt x="2511688" y="401534"/>
                      <a:pt x="2567909" y="537211"/>
                    </a:cubicBezTo>
                    <a:cubicBezTo>
                      <a:pt x="2615676" y="652558"/>
                      <a:pt x="2649907" y="771379"/>
                      <a:pt x="2655975" y="897047"/>
                    </a:cubicBezTo>
                    <a:cubicBezTo>
                      <a:pt x="2663340" y="1049787"/>
                      <a:pt x="2609504" y="1181730"/>
                      <a:pt x="2515993" y="1298477"/>
                    </a:cubicBezTo>
                    <a:cubicBezTo>
                      <a:pt x="2363823" y="1488560"/>
                      <a:pt x="2165649" y="1613242"/>
                      <a:pt x="1938846" y="1695447"/>
                    </a:cubicBezTo>
                    <a:cubicBezTo>
                      <a:pt x="1853270" y="1726462"/>
                      <a:pt x="1788283" y="1740725"/>
                      <a:pt x="1724646" y="1754936"/>
                    </a:cubicBezTo>
                    <a:cubicBezTo>
                      <a:pt x="1668581" y="1767435"/>
                      <a:pt x="1437732" y="1816602"/>
                      <a:pt x="1104451" y="1804311"/>
                    </a:cubicBezTo>
                    <a:cubicBezTo>
                      <a:pt x="789479" y="1792693"/>
                      <a:pt x="589749" y="1733879"/>
                      <a:pt x="534047" y="1716556"/>
                    </a:cubicBezTo>
                    <a:cubicBezTo>
                      <a:pt x="442247" y="1688031"/>
                      <a:pt x="339815" y="1645761"/>
                      <a:pt x="239613" y="1563037"/>
                    </a:cubicBezTo>
                    <a:cubicBezTo>
                      <a:pt x="117731" y="1462369"/>
                      <a:pt x="48700" y="1330426"/>
                      <a:pt x="19448" y="1177581"/>
                    </a:cubicBezTo>
                    <a:cubicBezTo>
                      <a:pt x="-20747" y="967478"/>
                      <a:pt x="258" y="762822"/>
                      <a:pt x="92785" y="568952"/>
                    </a:cubicBezTo>
                    <a:cubicBezTo>
                      <a:pt x="180384" y="385352"/>
                      <a:pt x="324307" y="255121"/>
                      <a:pt x="501165" y="159639"/>
                    </a:cubicBezTo>
                    <a:cubicBezTo>
                      <a:pt x="661426" y="73129"/>
                      <a:pt x="834082" y="28629"/>
                      <a:pt x="1014622" y="10736"/>
                    </a:cubicBezTo>
                    <a:cubicBezTo>
                      <a:pt x="1092108" y="3060"/>
                      <a:pt x="1169645" y="363"/>
                      <a:pt x="12862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3</a:t>
                </a:r>
                <a:endParaRPr lang="zh-CN" alt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id="{7FC7E815-95E7-743E-E21D-5CAC6577486A}"/>
                </a:ext>
              </a:extLst>
            </p:cNvPr>
            <p:cNvGrpSpPr/>
            <p:nvPr/>
          </p:nvGrpSpPr>
          <p:grpSpPr>
            <a:xfrm>
              <a:off x="660400" y="4093666"/>
              <a:ext cx="3383413" cy="2142034"/>
              <a:chOff x="660400" y="4093666"/>
              <a:chExt cx="3383413" cy="2142034"/>
            </a:xfrm>
          </p:grpSpPr>
          <p:sp>
            <p:nvSpPr>
              <p:cNvPr id="43" name="Shape4">
                <a:extLst>
                  <a:ext uri="{FF2B5EF4-FFF2-40B4-BE49-F238E27FC236}">
                    <a16:creationId id="{E5AC0773-12D1-6AC8-BECF-0FDFCEE52818}"/>
                  </a:ext>
                </a:extLst>
              </p:cNvPr>
              <p:cNvSpPr/>
              <p:nvPr/>
            </p:nvSpPr>
            <p:spPr>
              <a:xfrm flipH="1">
                <a:off x="660400" y="4261795"/>
                <a:ext cx="3383413" cy="1973905"/>
              </a:xfrm>
              <a:custGeom>
                <a:avLst/>
                <a:gdLst>
                  <a:gd name="connsiteX0" fmla="*/ 1286236 w 2656644"/>
                  <a:gd name="connsiteY0" fmla="*/ 0 h 1806266"/>
                  <a:gd name="connsiteX1" fmla="*/ 1986354 w 2656644"/>
                  <a:gd name="connsiteY1" fmla="*/ 84280 h 1806266"/>
                  <a:gd name="connsiteX2" fmla="*/ 2297748 w 2656644"/>
                  <a:gd name="connsiteY2" fmla="*/ 214770 h 1806266"/>
                  <a:gd name="connsiteX3" fmla="*/ 2567909 w 2656644"/>
                  <a:gd name="connsiteY3" fmla="*/ 537211 h 1806266"/>
                  <a:gd name="connsiteX4" fmla="*/ 2655975 w 2656644"/>
                  <a:gd name="connsiteY4" fmla="*/ 897047 h 1806266"/>
                  <a:gd name="connsiteX5" fmla="*/ 2515993 w 2656644"/>
                  <a:gd name="connsiteY5" fmla="*/ 1298477 h 1806266"/>
                  <a:gd name="connsiteX6" fmla="*/ 1938846 w 2656644"/>
                  <a:gd name="connsiteY6" fmla="*/ 1695447 h 1806266"/>
                  <a:gd name="connsiteX7" fmla="*/ 1724646 w 2656644"/>
                  <a:gd name="connsiteY7" fmla="*/ 1754936 h 1806266"/>
                  <a:gd name="connsiteX8" fmla="*/ 1104451 w 2656644"/>
                  <a:gd name="connsiteY8" fmla="*/ 1804311 h 1806266"/>
                  <a:gd name="connsiteX9" fmla="*/ 534047 w 2656644"/>
                  <a:gd name="connsiteY9" fmla="*/ 1716556 h 1806266"/>
                  <a:gd name="connsiteX10" fmla="*/ 239613 w 2656644"/>
                  <a:gd name="connsiteY10" fmla="*/ 1563037 h 1806266"/>
                  <a:gd name="connsiteX11" fmla="*/ 19448 w 2656644"/>
                  <a:gd name="connsiteY11" fmla="*/ 1177581 h 1806266"/>
                  <a:gd name="connsiteX12" fmla="*/ 92785 w 2656644"/>
                  <a:gd name="connsiteY12" fmla="*/ 568952 h 1806266"/>
                  <a:gd name="connsiteX13" fmla="*/ 501165 w 2656644"/>
                  <a:gd name="connsiteY13" fmla="*/ 159639 h 1806266"/>
                  <a:gd name="connsiteX14" fmla="*/ 1014622 w 2656644"/>
                  <a:gd name="connsiteY14" fmla="*/ 10736 h 1806266"/>
                  <a:gd name="connsiteX15" fmla="*/ 1286236 w 2656644"/>
                  <a:gd name="connsiteY15" fmla="*/ 0 h 1806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56644" h="1806266">
                    <a:moveTo>
                      <a:pt x="1286236" y="0"/>
                    </a:moveTo>
                    <a:cubicBezTo>
                      <a:pt x="1496131" y="6846"/>
                      <a:pt x="1743836" y="23339"/>
                      <a:pt x="1986354" y="84280"/>
                    </a:cubicBezTo>
                    <a:cubicBezTo>
                      <a:pt x="2096617" y="111975"/>
                      <a:pt x="2201643" y="153000"/>
                      <a:pt x="2297748" y="214770"/>
                    </a:cubicBezTo>
                    <a:cubicBezTo>
                      <a:pt x="2421340" y="294175"/>
                      <a:pt x="2511688" y="401534"/>
                      <a:pt x="2567909" y="537211"/>
                    </a:cubicBezTo>
                    <a:cubicBezTo>
                      <a:pt x="2615676" y="652558"/>
                      <a:pt x="2649907" y="771379"/>
                      <a:pt x="2655975" y="897047"/>
                    </a:cubicBezTo>
                    <a:cubicBezTo>
                      <a:pt x="2663340" y="1049787"/>
                      <a:pt x="2609504" y="1181730"/>
                      <a:pt x="2515993" y="1298477"/>
                    </a:cubicBezTo>
                    <a:cubicBezTo>
                      <a:pt x="2363823" y="1488560"/>
                      <a:pt x="2165649" y="1613242"/>
                      <a:pt x="1938846" y="1695447"/>
                    </a:cubicBezTo>
                    <a:cubicBezTo>
                      <a:pt x="1853270" y="1726462"/>
                      <a:pt x="1788283" y="1740725"/>
                      <a:pt x="1724646" y="1754936"/>
                    </a:cubicBezTo>
                    <a:cubicBezTo>
                      <a:pt x="1668581" y="1767435"/>
                      <a:pt x="1437732" y="1816602"/>
                      <a:pt x="1104451" y="1804311"/>
                    </a:cubicBezTo>
                    <a:cubicBezTo>
                      <a:pt x="789479" y="1792693"/>
                      <a:pt x="589749" y="1733879"/>
                      <a:pt x="534047" y="1716556"/>
                    </a:cubicBezTo>
                    <a:cubicBezTo>
                      <a:pt x="442247" y="1688031"/>
                      <a:pt x="339815" y="1645761"/>
                      <a:pt x="239613" y="1563037"/>
                    </a:cubicBezTo>
                    <a:cubicBezTo>
                      <a:pt x="117731" y="1462369"/>
                      <a:pt x="48700" y="1330426"/>
                      <a:pt x="19448" y="1177581"/>
                    </a:cubicBezTo>
                    <a:cubicBezTo>
                      <a:pt x="-20747" y="967478"/>
                      <a:pt x="258" y="762822"/>
                      <a:pt x="92785" y="568952"/>
                    </a:cubicBezTo>
                    <a:cubicBezTo>
                      <a:pt x="180384" y="385352"/>
                      <a:pt x="324307" y="255121"/>
                      <a:pt x="501165" y="159639"/>
                    </a:cubicBezTo>
                    <a:cubicBezTo>
                      <a:pt x="661426" y="73129"/>
                      <a:pt x="834082" y="28629"/>
                      <a:pt x="1014622" y="10736"/>
                    </a:cubicBezTo>
                    <a:cubicBezTo>
                      <a:pt x="1092108" y="3060"/>
                      <a:pt x="1169645" y="363"/>
                      <a:pt x="128623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 cap="flat">
                <a:noFill/>
                <a:prstDash val="solid"/>
                <a:miter/>
              </a:ln>
              <a:effectLst>
                <a:outerShdw sx="103000" sy="103000" algn="tl" rotWithShape="0">
                  <a:schemeClr val="tx1">
                    <a:alpha val="10000"/>
                  </a:schemeClr>
                </a:outerShdw>
              </a:effectLst>
            </p:spPr>
            <p:txBody>
              <a:bodyPr rtlCol="0" anchor="ctr"/>
              <a:lstStyle/>
              <a:p>
                <a:endParaRPr lang="zh-CN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44" name="Text4">
                <a:extLst>
                  <a:ext uri="{FF2B5EF4-FFF2-40B4-BE49-F238E27FC236}">
                    <a16:creationId id="{83C4D5E2-C88D-919E-4CDB-DCDBCEEDDAD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05266" y="5102635"/>
                <a:ext cx="2834701" cy="805609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推动足球教育，培养更多专业人才。</a:t>
                </a:r>
                <a:endParaRPr lang="en-US" dirty="0"/>
              </a:p>
            </p:txBody>
          </p:sp>
          <p:sp>
            <p:nvSpPr>
              <p:cNvPr id="45" name="Bullet4">
                <a:extLst>
                  <a:ext uri="{FF2B5EF4-FFF2-40B4-BE49-F238E27FC236}">
                    <a16:creationId id="{C2D74ECA-B235-ABD9-49DD-D6535F8F9B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05266" y="4618557"/>
                <a:ext cx="2834702" cy="48407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教育培训支持</a:t>
                </a:r>
                <a:endParaRPr lang="en-US" dirty="0"/>
              </a:p>
            </p:txBody>
          </p:sp>
          <p:sp>
            <p:nvSpPr>
              <p:cNvPr id="24" name="Number4">
                <a:extLst>
                  <a:ext uri="{FF2B5EF4-FFF2-40B4-BE49-F238E27FC236}">
                    <a16:creationId id="{2CC81B9E-40A0-81F5-714A-70F772957E4B}"/>
                  </a:ext>
                </a:extLst>
              </p:cNvPr>
              <p:cNvSpPr/>
              <p:nvPr/>
            </p:nvSpPr>
            <p:spPr>
              <a:xfrm>
                <a:off x="999420" y="4093666"/>
                <a:ext cx="587983" cy="524891"/>
              </a:xfrm>
              <a:custGeom>
                <a:avLst/>
                <a:gdLst>
                  <a:gd name="connsiteX0" fmla="*/ 1286236 w 2656644"/>
                  <a:gd name="connsiteY0" fmla="*/ 0 h 1806266"/>
                  <a:gd name="connsiteX1" fmla="*/ 1986354 w 2656644"/>
                  <a:gd name="connsiteY1" fmla="*/ 84280 h 1806266"/>
                  <a:gd name="connsiteX2" fmla="*/ 2297748 w 2656644"/>
                  <a:gd name="connsiteY2" fmla="*/ 214770 h 1806266"/>
                  <a:gd name="connsiteX3" fmla="*/ 2567909 w 2656644"/>
                  <a:gd name="connsiteY3" fmla="*/ 537211 h 1806266"/>
                  <a:gd name="connsiteX4" fmla="*/ 2655975 w 2656644"/>
                  <a:gd name="connsiteY4" fmla="*/ 897047 h 1806266"/>
                  <a:gd name="connsiteX5" fmla="*/ 2515993 w 2656644"/>
                  <a:gd name="connsiteY5" fmla="*/ 1298477 h 1806266"/>
                  <a:gd name="connsiteX6" fmla="*/ 1938846 w 2656644"/>
                  <a:gd name="connsiteY6" fmla="*/ 1695447 h 1806266"/>
                  <a:gd name="connsiteX7" fmla="*/ 1724646 w 2656644"/>
                  <a:gd name="connsiteY7" fmla="*/ 1754936 h 1806266"/>
                  <a:gd name="connsiteX8" fmla="*/ 1104451 w 2656644"/>
                  <a:gd name="connsiteY8" fmla="*/ 1804311 h 1806266"/>
                  <a:gd name="connsiteX9" fmla="*/ 534047 w 2656644"/>
                  <a:gd name="connsiteY9" fmla="*/ 1716556 h 1806266"/>
                  <a:gd name="connsiteX10" fmla="*/ 239613 w 2656644"/>
                  <a:gd name="connsiteY10" fmla="*/ 1563037 h 1806266"/>
                  <a:gd name="connsiteX11" fmla="*/ 19448 w 2656644"/>
                  <a:gd name="connsiteY11" fmla="*/ 1177581 h 1806266"/>
                  <a:gd name="connsiteX12" fmla="*/ 92785 w 2656644"/>
                  <a:gd name="connsiteY12" fmla="*/ 568952 h 1806266"/>
                  <a:gd name="connsiteX13" fmla="*/ 501165 w 2656644"/>
                  <a:gd name="connsiteY13" fmla="*/ 159639 h 1806266"/>
                  <a:gd name="connsiteX14" fmla="*/ 1014622 w 2656644"/>
                  <a:gd name="connsiteY14" fmla="*/ 10736 h 1806266"/>
                  <a:gd name="connsiteX15" fmla="*/ 1286236 w 2656644"/>
                  <a:gd name="connsiteY15" fmla="*/ 0 h 1806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56644" h="1806266">
                    <a:moveTo>
                      <a:pt x="1286236" y="0"/>
                    </a:moveTo>
                    <a:cubicBezTo>
                      <a:pt x="1496131" y="6846"/>
                      <a:pt x="1743836" y="23339"/>
                      <a:pt x="1986354" y="84280"/>
                    </a:cubicBezTo>
                    <a:cubicBezTo>
                      <a:pt x="2096617" y="111975"/>
                      <a:pt x="2201643" y="153000"/>
                      <a:pt x="2297748" y="214770"/>
                    </a:cubicBezTo>
                    <a:cubicBezTo>
                      <a:pt x="2421340" y="294175"/>
                      <a:pt x="2511688" y="401534"/>
                      <a:pt x="2567909" y="537211"/>
                    </a:cubicBezTo>
                    <a:cubicBezTo>
                      <a:pt x="2615676" y="652558"/>
                      <a:pt x="2649907" y="771379"/>
                      <a:pt x="2655975" y="897047"/>
                    </a:cubicBezTo>
                    <a:cubicBezTo>
                      <a:pt x="2663340" y="1049787"/>
                      <a:pt x="2609504" y="1181730"/>
                      <a:pt x="2515993" y="1298477"/>
                    </a:cubicBezTo>
                    <a:cubicBezTo>
                      <a:pt x="2363823" y="1488560"/>
                      <a:pt x="2165649" y="1613242"/>
                      <a:pt x="1938846" y="1695447"/>
                    </a:cubicBezTo>
                    <a:cubicBezTo>
                      <a:pt x="1853270" y="1726462"/>
                      <a:pt x="1788283" y="1740725"/>
                      <a:pt x="1724646" y="1754936"/>
                    </a:cubicBezTo>
                    <a:cubicBezTo>
                      <a:pt x="1668581" y="1767435"/>
                      <a:pt x="1437732" y="1816602"/>
                      <a:pt x="1104451" y="1804311"/>
                    </a:cubicBezTo>
                    <a:cubicBezTo>
                      <a:pt x="789479" y="1792693"/>
                      <a:pt x="589749" y="1733879"/>
                      <a:pt x="534047" y="1716556"/>
                    </a:cubicBezTo>
                    <a:cubicBezTo>
                      <a:pt x="442247" y="1688031"/>
                      <a:pt x="339815" y="1645761"/>
                      <a:pt x="239613" y="1563037"/>
                    </a:cubicBezTo>
                    <a:cubicBezTo>
                      <a:pt x="117731" y="1462369"/>
                      <a:pt x="48700" y="1330426"/>
                      <a:pt x="19448" y="1177581"/>
                    </a:cubicBezTo>
                    <a:cubicBezTo>
                      <a:pt x="-20747" y="967478"/>
                      <a:pt x="258" y="762822"/>
                      <a:pt x="92785" y="568952"/>
                    </a:cubicBezTo>
                    <a:cubicBezTo>
                      <a:pt x="180384" y="385352"/>
                      <a:pt x="324307" y="255121"/>
                      <a:pt x="501165" y="159639"/>
                    </a:cubicBezTo>
                    <a:cubicBezTo>
                      <a:pt x="661426" y="73129"/>
                      <a:pt x="834082" y="28629"/>
                      <a:pt x="1014622" y="10736"/>
                    </a:cubicBezTo>
                    <a:cubicBezTo>
                      <a:pt x="1092108" y="3060"/>
                      <a:pt x="1169645" y="363"/>
                      <a:pt x="12862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4</a:t>
                </a:r>
                <a:endParaRPr lang="zh-CN" alt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id="{3A20BA63-E523-91E6-1A59-3F830782D721}"/>
                </a:ext>
              </a:extLst>
            </p:cNvPr>
            <p:cNvGrpSpPr/>
            <p:nvPr/>
          </p:nvGrpSpPr>
          <p:grpSpPr>
            <a:xfrm>
              <a:off x="4397943" y="4093666"/>
              <a:ext cx="3383413" cy="2142034"/>
              <a:chOff x="4397943" y="4093666"/>
              <a:chExt cx="3383413" cy="2142034"/>
            </a:xfrm>
          </p:grpSpPr>
          <p:sp>
            <p:nvSpPr>
              <p:cNvPr id="11" name="Shape5">
                <a:extLst>
                  <a:ext uri="{FF2B5EF4-FFF2-40B4-BE49-F238E27FC236}">
                    <a16:creationId id="{F685A637-077D-A94A-0709-D0BE4664417B}"/>
                  </a:ext>
                </a:extLst>
              </p:cNvPr>
              <p:cNvSpPr/>
              <p:nvPr/>
            </p:nvSpPr>
            <p:spPr>
              <a:xfrm flipH="1">
                <a:off x="4397943" y="4261795"/>
                <a:ext cx="3383413" cy="1973905"/>
              </a:xfrm>
              <a:custGeom>
                <a:avLst/>
                <a:gdLst>
                  <a:gd name="connsiteX0" fmla="*/ 1286236 w 2656644"/>
                  <a:gd name="connsiteY0" fmla="*/ 0 h 1806266"/>
                  <a:gd name="connsiteX1" fmla="*/ 1986354 w 2656644"/>
                  <a:gd name="connsiteY1" fmla="*/ 84280 h 1806266"/>
                  <a:gd name="connsiteX2" fmla="*/ 2297748 w 2656644"/>
                  <a:gd name="connsiteY2" fmla="*/ 214770 h 1806266"/>
                  <a:gd name="connsiteX3" fmla="*/ 2567909 w 2656644"/>
                  <a:gd name="connsiteY3" fmla="*/ 537211 h 1806266"/>
                  <a:gd name="connsiteX4" fmla="*/ 2655975 w 2656644"/>
                  <a:gd name="connsiteY4" fmla="*/ 897047 h 1806266"/>
                  <a:gd name="connsiteX5" fmla="*/ 2515993 w 2656644"/>
                  <a:gd name="connsiteY5" fmla="*/ 1298477 h 1806266"/>
                  <a:gd name="connsiteX6" fmla="*/ 1938846 w 2656644"/>
                  <a:gd name="connsiteY6" fmla="*/ 1695447 h 1806266"/>
                  <a:gd name="connsiteX7" fmla="*/ 1724646 w 2656644"/>
                  <a:gd name="connsiteY7" fmla="*/ 1754936 h 1806266"/>
                  <a:gd name="connsiteX8" fmla="*/ 1104451 w 2656644"/>
                  <a:gd name="connsiteY8" fmla="*/ 1804311 h 1806266"/>
                  <a:gd name="connsiteX9" fmla="*/ 534047 w 2656644"/>
                  <a:gd name="connsiteY9" fmla="*/ 1716556 h 1806266"/>
                  <a:gd name="connsiteX10" fmla="*/ 239613 w 2656644"/>
                  <a:gd name="connsiteY10" fmla="*/ 1563037 h 1806266"/>
                  <a:gd name="connsiteX11" fmla="*/ 19448 w 2656644"/>
                  <a:gd name="connsiteY11" fmla="*/ 1177581 h 1806266"/>
                  <a:gd name="connsiteX12" fmla="*/ 92785 w 2656644"/>
                  <a:gd name="connsiteY12" fmla="*/ 568952 h 1806266"/>
                  <a:gd name="connsiteX13" fmla="*/ 501165 w 2656644"/>
                  <a:gd name="connsiteY13" fmla="*/ 159639 h 1806266"/>
                  <a:gd name="connsiteX14" fmla="*/ 1014622 w 2656644"/>
                  <a:gd name="connsiteY14" fmla="*/ 10736 h 1806266"/>
                  <a:gd name="connsiteX15" fmla="*/ 1286236 w 2656644"/>
                  <a:gd name="connsiteY15" fmla="*/ 0 h 1806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56644" h="1806266">
                    <a:moveTo>
                      <a:pt x="1286236" y="0"/>
                    </a:moveTo>
                    <a:cubicBezTo>
                      <a:pt x="1496131" y="6846"/>
                      <a:pt x="1743836" y="23339"/>
                      <a:pt x="1986354" y="84280"/>
                    </a:cubicBezTo>
                    <a:cubicBezTo>
                      <a:pt x="2096617" y="111975"/>
                      <a:pt x="2201643" y="153000"/>
                      <a:pt x="2297748" y="214770"/>
                    </a:cubicBezTo>
                    <a:cubicBezTo>
                      <a:pt x="2421340" y="294175"/>
                      <a:pt x="2511688" y="401534"/>
                      <a:pt x="2567909" y="537211"/>
                    </a:cubicBezTo>
                    <a:cubicBezTo>
                      <a:pt x="2615676" y="652558"/>
                      <a:pt x="2649907" y="771379"/>
                      <a:pt x="2655975" y="897047"/>
                    </a:cubicBezTo>
                    <a:cubicBezTo>
                      <a:pt x="2663340" y="1049787"/>
                      <a:pt x="2609504" y="1181730"/>
                      <a:pt x="2515993" y="1298477"/>
                    </a:cubicBezTo>
                    <a:cubicBezTo>
                      <a:pt x="2363823" y="1488560"/>
                      <a:pt x="2165649" y="1613242"/>
                      <a:pt x="1938846" y="1695447"/>
                    </a:cubicBezTo>
                    <a:cubicBezTo>
                      <a:pt x="1853270" y="1726462"/>
                      <a:pt x="1788283" y="1740725"/>
                      <a:pt x="1724646" y="1754936"/>
                    </a:cubicBezTo>
                    <a:cubicBezTo>
                      <a:pt x="1668581" y="1767435"/>
                      <a:pt x="1437732" y="1816602"/>
                      <a:pt x="1104451" y="1804311"/>
                    </a:cubicBezTo>
                    <a:cubicBezTo>
                      <a:pt x="789479" y="1792693"/>
                      <a:pt x="589749" y="1733879"/>
                      <a:pt x="534047" y="1716556"/>
                    </a:cubicBezTo>
                    <a:cubicBezTo>
                      <a:pt x="442247" y="1688031"/>
                      <a:pt x="339815" y="1645761"/>
                      <a:pt x="239613" y="1563037"/>
                    </a:cubicBezTo>
                    <a:cubicBezTo>
                      <a:pt x="117731" y="1462369"/>
                      <a:pt x="48700" y="1330426"/>
                      <a:pt x="19448" y="1177581"/>
                    </a:cubicBezTo>
                    <a:cubicBezTo>
                      <a:pt x="-20747" y="967478"/>
                      <a:pt x="258" y="762822"/>
                      <a:pt x="92785" y="568952"/>
                    </a:cubicBezTo>
                    <a:cubicBezTo>
                      <a:pt x="180384" y="385352"/>
                      <a:pt x="324307" y="255121"/>
                      <a:pt x="501165" y="159639"/>
                    </a:cubicBezTo>
                    <a:cubicBezTo>
                      <a:pt x="661426" y="73129"/>
                      <a:pt x="834082" y="28629"/>
                      <a:pt x="1014622" y="10736"/>
                    </a:cubicBezTo>
                    <a:cubicBezTo>
                      <a:pt x="1092108" y="3060"/>
                      <a:pt x="1169645" y="363"/>
                      <a:pt x="128623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 cap="flat">
                <a:noFill/>
                <a:prstDash val="solid"/>
                <a:miter/>
              </a:ln>
              <a:effectLst>
                <a:outerShdw sx="103000" sy="103000" algn="tl" rotWithShape="0">
                  <a:schemeClr val="tx1">
                    <a:alpha val="10000"/>
                  </a:schemeClr>
                </a:outerShdw>
              </a:effectLst>
            </p:spPr>
            <p:txBody>
              <a:bodyPr rtlCol="0" anchor="ctr"/>
              <a:lstStyle/>
              <a:p>
                <a:endParaRPr lang="zh-CN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13" name="Text5">
                <a:extLst>
                  <a:ext uri="{FF2B5EF4-FFF2-40B4-BE49-F238E27FC236}">
                    <a16:creationId id="{BD9892B1-29D2-8667-A24B-6EBAE9F2058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42809" y="5102635"/>
                <a:ext cx="2834701" cy="805609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构建多层次竞赛体系，促进足球普及。</a:t>
                </a:r>
                <a:endParaRPr lang="en-US" dirty="0"/>
              </a:p>
            </p:txBody>
          </p:sp>
          <p:sp>
            <p:nvSpPr>
              <p:cNvPr id="14" name="Bullet5">
                <a:extLst>
                  <a:ext uri="{FF2B5EF4-FFF2-40B4-BE49-F238E27FC236}">
                    <a16:creationId id="{F0B1BA51-B988-24BE-96CE-1DD8206DF90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42809" y="4618557"/>
                <a:ext cx="2834702" cy="48407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竞赛体系完善</a:t>
                </a:r>
                <a:endParaRPr lang="en-US" dirty="0"/>
              </a:p>
            </p:txBody>
          </p:sp>
          <p:sp>
            <p:nvSpPr>
              <p:cNvPr id="30" name="Number5">
                <a:extLst>
                  <a:ext uri="{FF2B5EF4-FFF2-40B4-BE49-F238E27FC236}">
                    <a16:creationId id="{B691CCA4-9F3E-1B8E-2DE2-2354D1ECF61B}"/>
                  </a:ext>
                </a:extLst>
              </p:cNvPr>
              <p:cNvSpPr/>
              <p:nvPr/>
            </p:nvSpPr>
            <p:spPr>
              <a:xfrm>
                <a:off x="4736963" y="4093666"/>
                <a:ext cx="587984" cy="524891"/>
              </a:xfrm>
              <a:custGeom>
                <a:avLst/>
                <a:gdLst>
                  <a:gd name="connsiteX0" fmla="*/ 1286236 w 2656644"/>
                  <a:gd name="connsiteY0" fmla="*/ 0 h 1806266"/>
                  <a:gd name="connsiteX1" fmla="*/ 1986354 w 2656644"/>
                  <a:gd name="connsiteY1" fmla="*/ 84280 h 1806266"/>
                  <a:gd name="connsiteX2" fmla="*/ 2297748 w 2656644"/>
                  <a:gd name="connsiteY2" fmla="*/ 214770 h 1806266"/>
                  <a:gd name="connsiteX3" fmla="*/ 2567909 w 2656644"/>
                  <a:gd name="connsiteY3" fmla="*/ 537211 h 1806266"/>
                  <a:gd name="connsiteX4" fmla="*/ 2655975 w 2656644"/>
                  <a:gd name="connsiteY4" fmla="*/ 897047 h 1806266"/>
                  <a:gd name="connsiteX5" fmla="*/ 2515993 w 2656644"/>
                  <a:gd name="connsiteY5" fmla="*/ 1298477 h 1806266"/>
                  <a:gd name="connsiteX6" fmla="*/ 1938846 w 2656644"/>
                  <a:gd name="connsiteY6" fmla="*/ 1695447 h 1806266"/>
                  <a:gd name="connsiteX7" fmla="*/ 1724646 w 2656644"/>
                  <a:gd name="connsiteY7" fmla="*/ 1754936 h 1806266"/>
                  <a:gd name="connsiteX8" fmla="*/ 1104451 w 2656644"/>
                  <a:gd name="connsiteY8" fmla="*/ 1804311 h 1806266"/>
                  <a:gd name="connsiteX9" fmla="*/ 534047 w 2656644"/>
                  <a:gd name="connsiteY9" fmla="*/ 1716556 h 1806266"/>
                  <a:gd name="connsiteX10" fmla="*/ 239613 w 2656644"/>
                  <a:gd name="connsiteY10" fmla="*/ 1563037 h 1806266"/>
                  <a:gd name="connsiteX11" fmla="*/ 19448 w 2656644"/>
                  <a:gd name="connsiteY11" fmla="*/ 1177581 h 1806266"/>
                  <a:gd name="connsiteX12" fmla="*/ 92785 w 2656644"/>
                  <a:gd name="connsiteY12" fmla="*/ 568952 h 1806266"/>
                  <a:gd name="connsiteX13" fmla="*/ 501165 w 2656644"/>
                  <a:gd name="connsiteY13" fmla="*/ 159639 h 1806266"/>
                  <a:gd name="connsiteX14" fmla="*/ 1014622 w 2656644"/>
                  <a:gd name="connsiteY14" fmla="*/ 10736 h 1806266"/>
                  <a:gd name="connsiteX15" fmla="*/ 1286236 w 2656644"/>
                  <a:gd name="connsiteY15" fmla="*/ 0 h 1806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56644" h="1806266">
                    <a:moveTo>
                      <a:pt x="1286236" y="0"/>
                    </a:moveTo>
                    <a:cubicBezTo>
                      <a:pt x="1496131" y="6846"/>
                      <a:pt x="1743836" y="23339"/>
                      <a:pt x="1986354" y="84280"/>
                    </a:cubicBezTo>
                    <a:cubicBezTo>
                      <a:pt x="2096617" y="111975"/>
                      <a:pt x="2201643" y="153000"/>
                      <a:pt x="2297748" y="214770"/>
                    </a:cubicBezTo>
                    <a:cubicBezTo>
                      <a:pt x="2421340" y="294175"/>
                      <a:pt x="2511688" y="401534"/>
                      <a:pt x="2567909" y="537211"/>
                    </a:cubicBezTo>
                    <a:cubicBezTo>
                      <a:pt x="2615676" y="652558"/>
                      <a:pt x="2649907" y="771379"/>
                      <a:pt x="2655975" y="897047"/>
                    </a:cubicBezTo>
                    <a:cubicBezTo>
                      <a:pt x="2663340" y="1049787"/>
                      <a:pt x="2609504" y="1181730"/>
                      <a:pt x="2515993" y="1298477"/>
                    </a:cubicBezTo>
                    <a:cubicBezTo>
                      <a:pt x="2363823" y="1488560"/>
                      <a:pt x="2165649" y="1613242"/>
                      <a:pt x="1938846" y="1695447"/>
                    </a:cubicBezTo>
                    <a:cubicBezTo>
                      <a:pt x="1853270" y="1726462"/>
                      <a:pt x="1788283" y="1740725"/>
                      <a:pt x="1724646" y="1754936"/>
                    </a:cubicBezTo>
                    <a:cubicBezTo>
                      <a:pt x="1668581" y="1767435"/>
                      <a:pt x="1437732" y="1816602"/>
                      <a:pt x="1104451" y="1804311"/>
                    </a:cubicBezTo>
                    <a:cubicBezTo>
                      <a:pt x="789479" y="1792693"/>
                      <a:pt x="589749" y="1733879"/>
                      <a:pt x="534047" y="1716556"/>
                    </a:cubicBezTo>
                    <a:cubicBezTo>
                      <a:pt x="442247" y="1688031"/>
                      <a:pt x="339815" y="1645761"/>
                      <a:pt x="239613" y="1563037"/>
                    </a:cubicBezTo>
                    <a:cubicBezTo>
                      <a:pt x="117731" y="1462369"/>
                      <a:pt x="48700" y="1330426"/>
                      <a:pt x="19448" y="1177581"/>
                    </a:cubicBezTo>
                    <a:cubicBezTo>
                      <a:pt x="-20747" y="967478"/>
                      <a:pt x="258" y="762822"/>
                      <a:pt x="92785" y="568952"/>
                    </a:cubicBezTo>
                    <a:cubicBezTo>
                      <a:pt x="180384" y="385352"/>
                      <a:pt x="324307" y="255121"/>
                      <a:pt x="501165" y="159639"/>
                    </a:cubicBezTo>
                    <a:cubicBezTo>
                      <a:pt x="661426" y="73129"/>
                      <a:pt x="834082" y="28629"/>
                      <a:pt x="1014622" y="10736"/>
                    </a:cubicBezTo>
                    <a:cubicBezTo>
                      <a:pt x="1092108" y="3060"/>
                      <a:pt x="1169645" y="363"/>
                      <a:pt x="128623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5</a:t>
                </a:r>
                <a:endParaRPr lang="zh-CN" alt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" name="Title">
              <a:extLst>
                <a:ext uri="{FF2B5EF4-FFF2-40B4-BE49-F238E27FC236}">
                  <a16:creationId id="{FC9A3EE9-AC0A-219F-3F00-DDC8D44817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9419" y="1130299"/>
              <a:ext cx="10519479" cy="5515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>
                <a:buSzPct val="25000"/>
              </a:pPr>
              <a:r>
                <a:rPr lang="zh-CN" altLang="en-US" sz="2400" b="1" dirty="0">
                  <a:solidFill>
                    <a:schemeClr val="tx1"/>
                  </a:solidFill>
                  <a:cs typeface="+mn-ea"/>
                  <a:sym typeface="+mn-lt"/>
                </a:rPr>
                <a:t>出台相关政策法规保障足球事业发展</a:t>
              </a:r>
              <a:endParaRPr lang="en-US" dirty="0"/>
            </a:p>
          </p:txBody>
        </p:sp>
        <p:grpSp>
          <p:nvGrpSpPr>
            <p:cNvPr id="41" name="组合 40">
              <a:extLst>
                <a:ext uri="{FF2B5EF4-FFF2-40B4-BE49-F238E27FC236}">
                  <a16:creationId id="{9D21C340-2AA7-D5F0-292D-219733A2401B}"/>
                </a:ext>
              </a:extLst>
            </p:cNvPr>
            <p:cNvGrpSpPr/>
            <p:nvPr/>
          </p:nvGrpSpPr>
          <p:grpSpPr>
            <a:xfrm>
              <a:off x="8135487" y="4093666"/>
              <a:ext cx="3383413" cy="2142034"/>
              <a:chOff x="8135487" y="4093666"/>
              <a:chExt cx="3383413" cy="2142034"/>
            </a:xfrm>
          </p:grpSpPr>
          <p:sp>
            <p:nvSpPr>
              <p:cNvPr id="18" name="Shape6">
                <a:extLst>
                  <a:ext uri="{FF2B5EF4-FFF2-40B4-BE49-F238E27FC236}">
                    <a16:creationId id="{C8AA8A62-9530-F0C8-4C94-5FFFD9F812F4}"/>
                  </a:ext>
                </a:extLst>
              </p:cNvPr>
              <p:cNvSpPr/>
              <p:nvPr/>
            </p:nvSpPr>
            <p:spPr>
              <a:xfrm flipH="1">
                <a:off x="8135487" y="4261795"/>
                <a:ext cx="3383413" cy="1973905"/>
              </a:xfrm>
              <a:custGeom>
                <a:avLst/>
                <a:gdLst>
                  <a:gd name="connsiteX0" fmla="*/ 1286236 w 2656644"/>
                  <a:gd name="connsiteY0" fmla="*/ 0 h 1806266"/>
                  <a:gd name="connsiteX1" fmla="*/ 1986354 w 2656644"/>
                  <a:gd name="connsiteY1" fmla="*/ 84280 h 1806266"/>
                  <a:gd name="connsiteX2" fmla="*/ 2297748 w 2656644"/>
                  <a:gd name="connsiteY2" fmla="*/ 214770 h 1806266"/>
                  <a:gd name="connsiteX3" fmla="*/ 2567909 w 2656644"/>
                  <a:gd name="connsiteY3" fmla="*/ 537211 h 1806266"/>
                  <a:gd name="connsiteX4" fmla="*/ 2655975 w 2656644"/>
                  <a:gd name="connsiteY4" fmla="*/ 897047 h 1806266"/>
                  <a:gd name="connsiteX5" fmla="*/ 2515993 w 2656644"/>
                  <a:gd name="connsiteY5" fmla="*/ 1298477 h 1806266"/>
                  <a:gd name="connsiteX6" fmla="*/ 1938846 w 2656644"/>
                  <a:gd name="connsiteY6" fmla="*/ 1695447 h 1806266"/>
                  <a:gd name="connsiteX7" fmla="*/ 1724646 w 2656644"/>
                  <a:gd name="connsiteY7" fmla="*/ 1754936 h 1806266"/>
                  <a:gd name="connsiteX8" fmla="*/ 1104451 w 2656644"/>
                  <a:gd name="connsiteY8" fmla="*/ 1804311 h 1806266"/>
                  <a:gd name="connsiteX9" fmla="*/ 534047 w 2656644"/>
                  <a:gd name="connsiteY9" fmla="*/ 1716556 h 1806266"/>
                  <a:gd name="connsiteX10" fmla="*/ 239613 w 2656644"/>
                  <a:gd name="connsiteY10" fmla="*/ 1563037 h 1806266"/>
                  <a:gd name="connsiteX11" fmla="*/ 19448 w 2656644"/>
                  <a:gd name="connsiteY11" fmla="*/ 1177581 h 1806266"/>
                  <a:gd name="connsiteX12" fmla="*/ 92785 w 2656644"/>
                  <a:gd name="connsiteY12" fmla="*/ 568952 h 1806266"/>
                  <a:gd name="connsiteX13" fmla="*/ 501165 w 2656644"/>
                  <a:gd name="connsiteY13" fmla="*/ 159639 h 1806266"/>
                  <a:gd name="connsiteX14" fmla="*/ 1014622 w 2656644"/>
                  <a:gd name="connsiteY14" fmla="*/ 10736 h 1806266"/>
                  <a:gd name="connsiteX15" fmla="*/ 1286236 w 2656644"/>
                  <a:gd name="connsiteY15" fmla="*/ 0 h 1806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56644" h="1806266">
                    <a:moveTo>
                      <a:pt x="1286236" y="0"/>
                    </a:moveTo>
                    <a:cubicBezTo>
                      <a:pt x="1496131" y="6846"/>
                      <a:pt x="1743836" y="23339"/>
                      <a:pt x="1986354" y="84280"/>
                    </a:cubicBezTo>
                    <a:cubicBezTo>
                      <a:pt x="2096617" y="111975"/>
                      <a:pt x="2201643" y="153000"/>
                      <a:pt x="2297748" y="214770"/>
                    </a:cubicBezTo>
                    <a:cubicBezTo>
                      <a:pt x="2421340" y="294175"/>
                      <a:pt x="2511688" y="401534"/>
                      <a:pt x="2567909" y="537211"/>
                    </a:cubicBezTo>
                    <a:cubicBezTo>
                      <a:pt x="2615676" y="652558"/>
                      <a:pt x="2649907" y="771379"/>
                      <a:pt x="2655975" y="897047"/>
                    </a:cubicBezTo>
                    <a:cubicBezTo>
                      <a:pt x="2663340" y="1049787"/>
                      <a:pt x="2609504" y="1181730"/>
                      <a:pt x="2515993" y="1298477"/>
                    </a:cubicBezTo>
                    <a:cubicBezTo>
                      <a:pt x="2363823" y="1488560"/>
                      <a:pt x="2165649" y="1613242"/>
                      <a:pt x="1938846" y="1695447"/>
                    </a:cubicBezTo>
                    <a:cubicBezTo>
                      <a:pt x="1853270" y="1726462"/>
                      <a:pt x="1788283" y="1740725"/>
                      <a:pt x="1724646" y="1754936"/>
                    </a:cubicBezTo>
                    <a:cubicBezTo>
                      <a:pt x="1668581" y="1767435"/>
                      <a:pt x="1437732" y="1816602"/>
                      <a:pt x="1104451" y="1804311"/>
                    </a:cubicBezTo>
                    <a:cubicBezTo>
                      <a:pt x="789479" y="1792693"/>
                      <a:pt x="589749" y="1733879"/>
                      <a:pt x="534047" y="1716556"/>
                    </a:cubicBezTo>
                    <a:cubicBezTo>
                      <a:pt x="442247" y="1688031"/>
                      <a:pt x="339815" y="1645761"/>
                      <a:pt x="239613" y="1563037"/>
                    </a:cubicBezTo>
                    <a:cubicBezTo>
                      <a:pt x="117731" y="1462369"/>
                      <a:pt x="48700" y="1330426"/>
                      <a:pt x="19448" y="1177581"/>
                    </a:cubicBezTo>
                    <a:cubicBezTo>
                      <a:pt x="-20747" y="967478"/>
                      <a:pt x="258" y="762822"/>
                      <a:pt x="92785" y="568952"/>
                    </a:cubicBezTo>
                    <a:cubicBezTo>
                      <a:pt x="180384" y="385352"/>
                      <a:pt x="324307" y="255121"/>
                      <a:pt x="501165" y="159639"/>
                    </a:cubicBezTo>
                    <a:cubicBezTo>
                      <a:pt x="661426" y="73129"/>
                      <a:pt x="834082" y="28629"/>
                      <a:pt x="1014622" y="10736"/>
                    </a:cubicBezTo>
                    <a:cubicBezTo>
                      <a:pt x="1092108" y="3060"/>
                      <a:pt x="1169645" y="363"/>
                      <a:pt x="128623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 cap="flat">
                <a:noFill/>
                <a:prstDash val="solid"/>
                <a:miter/>
              </a:ln>
              <a:effectLst>
                <a:outerShdw sx="103000" sy="103000" algn="tl" rotWithShape="0">
                  <a:schemeClr val="tx1">
                    <a:alpha val="10000"/>
                  </a:schemeClr>
                </a:outerShdw>
              </a:effectLst>
            </p:spPr>
            <p:txBody>
              <a:bodyPr rtlCol="0" anchor="ctr"/>
              <a:lstStyle/>
              <a:p>
                <a:endParaRPr lang="zh-CN" altLang="en-US">
                  <a:sym typeface="Arial" panose="020B0604020202020204" pitchFamily="34" charset="0"/>
                </a:endParaRPr>
              </a:p>
            </p:txBody>
          </p:sp>
          <p:sp>
            <p:nvSpPr>
              <p:cNvPr id="19" name="Text6">
                <a:extLst>
                  <a:ext uri="{FF2B5EF4-FFF2-40B4-BE49-F238E27FC236}">
                    <a16:creationId id="{5C4F68C1-FE24-99C1-DEB0-015EE9C936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80353" y="5102635"/>
                <a:ext cx="2834701" cy="805609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开展国际项目合作，提升中国足球影响力。</a:t>
                </a:r>
                <a:endParaRPr lang="en-US" dirty="0"/>
              </a:p>
            </p:txBody>
          </p:sp>
          <p:sp>
            <p:nvSpPr>
              <p:cNvPr id="20" name="Bullet6">
                <a:extLst>
                  <a:ext uri="{FF2B5EF4-FFF2-40B4-BE49-F238E27FC236}">
                    <a16:creationId id="{89F5C061-4123-0A2B-B8D7-F9D3DDAB96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80353" y="4618557"/>
                <a:ext cx="2834702" cy="48407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国际交流合作</a:t>
                </a:r>
                <a:endParaRPr lang="en-US" dirty="0"/>
              </a:p>
            </p:txBody>
          </p:sp>
          <p:sp>
            <p:nvSpPr>
              <p:cNvPr id="36" name="Number6">
                <a:extLst>
                  <a:ext uri="{FF2B5EF4-FFF2-40B4-BE49-F238E27FC236}">
                    <a16:creationId id="{E091933E-3712-6C74-9A13-9C9F85FB1F84}"/>
                  </a:ext>
                </a:extLst>
              </p:cNvPr>
              <p:cNvSpPr/>
              <p:nvPr/>
            </p:nvSpPr>
            <p:spPr>
              <a:xfrm>
                <a:off x="8474507" y="4093666"/>
                <a:ext cx="587983" cy="524891"/>
              </a:xfrm>
              <a:custGeom>
                <a:avLst/>
                <a:gdLst>
                  <a:gd name="connsiteX0" fmla="*/ 1286236 w 2656644"/>
                  <a:gd name="connsiteY0" fmla="*/ 0 h 1806266"/>
                  <a:gd name="connsiteX1" fmla="*/ 1986354 w 2656644"/>
                  <a:gd name="connsiteY1" fmla="*/ 84280 h 1806266"/>
                  <a:gd name="connsiteX2" fmla="*/ 2297748 w 2656644"/>
                  <a:gd name="connsiteY2" fmla="*/ 214770 h 1806266"/>
                  <a:gd name="connsiteX3" fmla="*/ 2567909 w 2656644"/>
                  <a:gd name="connsiteY3" fmla="*/ 537211 h 1806266"/>
                  <a:gd name="connsiteX4" fmla="*/ 2655975 w 2656644"/>
                  <a:gd name="connsiteY4" fmla="*/ 897047 h 1806266"/>
                  <a:gd name="connsiteX5" fmla="*/ 2515993 w 2656644"/>
                  <a:gd name="connsiteY5" fmla="*/ 1298477 h 1806266"/>
                  <a:gd name="connsiteX6" fmla="*/ 1938846 w 2656644"/>
                  <a:gd name="connsiteY6" fmla="*/ 1695447 h 1806266"/>
                  <a:gd name="connsiteX7" fmla="*/ 1724646 w 2656644"/>
                  <a:gd name="connsiteY7" fmla="*/ 1754936 h 1806266"/>
                  <a:gd name="connsiteX8" fmla="*/ 1104451 w 2656644"/>
                  <a:gd name="connsiteY8" fmla="*/ 1804311 h 1806266"/>
                  <a:gd name="connsiteX9" fmla="*/ 534047 w 2656644"/>
                  <a:gd name="connsiteY9" fmla="*/ 1716556 h 1806266"/>
                  <a:gd name="connsiteX10" fmla="*/ 239613 w 2656644"/>
                  <a:gd name="connsiteY10" fmla="*/ 1563037 h 1806266"/>
                  <a:gd name="connsiteX11" fmla="*/ 19448 w 2656644"/>
                  <a:gd name="connsiteY11" fmla="*/ 1177581 h 1806266"/>
                  <a:gd name="connsiteX12" fmla="*/ 92785 w 2656644"/>
                  <a:gd name="connsiteY12" fmla="*/ 568952 h 1806266"/>
                  <a:gd name="connsiteX13" fmla="*/ 501165 w 2656644"/>
                  <a:gd name="connsiteY13" fmla="*/ 159639 h 1806266"/>
                  <a:gd name="connsiteX14" fmla="*/ 1014622 w 2656644"/>
                  <a:gd name="connsiteY14" fmla="*/ 10736 h 1806266"/>
                  <a:gd name="connsiteX15" fmla="*/ 1286236 w 2656644"/>
                  <a:gd name="connsiteY15" fmla="*/ 0 h 1806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56644" h="1806266">
                    <a:moveTo>
                      <a:pt x="1286236" y="0"/>
                    </a:moveTo>
                    <a:cubicBezTo>
                      <a:pt x="1496131" y="6846"/>
                      <a:pt x="1743836" y="23339"/>
                      <a:pt x="1986354" y="84280"/>
                    </a:cubicBezTo>
                    <a:cubicBezTo>
                      <a:pt x="2096617" y="111975"/>
                      <a:pt x="2201643" y="153000"/>
                      <a:pt x="2297748" y="214770"/>
                    </a:cubicBezTo>
                    <a:cubicBezTo>
                      <a:pt x="2421340" y="294175"/>
                      <a:pt x="2511688" y="401534"/>
                      <a:pt x="2567909" y="537211"/>
                    </a:cubicBezTo>
                    <a:cubicBezTo>
                      <a:pt x="2615676" y="652558"/>
                      <a:pt x="2649907" y="771379"/>
                      <a:pt x="2655975" y="897047"/>
                    </a:cubicBezTo>
                    <a:cubicBezTo>
                      <a:pt x="2663340" y="1049787"/>
                      <a:pt x="2609504" y="1181730"/>
                      <a:pt x="2515993" y="1298477"/>
                    </a:cubicBezTo>
                    <a:cubicBezTo>
                      <a:pt x="2363823" y="1488560"/>
                      <a:pt x="2165649" y="1613242"/>
                      <a:pt x="1938846" y="1695447"/>
                    </a:cubicBezTo>
                    <a:cubicBezTo>
                      <a:pt x="1853270" y="1726462"/>
                      <a:pt x="1788283" y="1740725"/>
                      <a:pt x="1724646" y="1754936"/>
                    </a:cubicBezTo>
                    <a:cubicBezTo>
                      <a:pt x="1668581" y="1767435"/>
                      <a:pt x="1437732" y="1816602"/>
                      <a:pt x="1104451" y="1804311"/>
                    </a:cubicBezTo>
                    <a:cubicBezTo>
                      <a:pt x="789479" y="1792693"/>
                      <a:pt x="589749" y="1733879"/>
                      <a:pt x="534047" y="1716556"/>
                    </a:cubicBezTo>
                    <a:cubicBezTo>
                      <a:pt x="442247" y="1688031"/>
                      <a:pt x="339815" y="1645761"/>
                      <a:pt x="239613" y="1563037"/>
                    </a:cubicBezTo>
                    <a:cubicBezTo>
                      <a:pt x="117731" y="1462369"/>
                      <a:pt x="48700" y="1330426"/>
                      <a:pt x="19448" y="1177581"/>
                    </a:cubicBezTo>
                    <a:cubicBezTo>
                      <a:pt x="-20747" y="967478"/>
                      <a:pt x="258" y="762822"/>
                      <a:pt x="92785" y="568952"/>
                    </a:cubicBezTo>
                    <a:cubicBezTo>
                      <a:pt x="180384" y="385352"/>
                      <a:pt x="324307" y="255121"/>
                      <a:pt x="501165" y="159639"/>
                    </a:cubicBezTo>
                    <a:cubicBezTo>
                      <a:pt x="661426" y="73129"/>
                      <a:pt x="834082" y="28629"/>
                      <a:pt x="1014622" y="10736"/>
                    </a:cubicBezTo>
                    <a:cubicBezTo>
                      <a:pt x="1092108" y="3060"/>
                      <a:pt x="1169645" y="363"/>
                      <a:pt x="12862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6</a:t>
                </a:r>
                <a:endParaRPr lang="zh-CN" alt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5.1 政府政策扶持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a16="http://schemas.microsoft.com/office/drawing/2014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5be6dea-2290-4508-8212-e0437c29b621.source.3.zh-Hans.pptx">
            <a:extLst>
              <a:ext uri="{FF2B5EF4-FFF2-40B4-BE49-F238E27FC236}">
                <a16:creationId id="{43BFEEDE-2741-B1C4-4C38-DF19B2D53871}"/>
              </a:ext>
            </a:extLst>
          </p:cNvPr>
          <p:cNvGrpSpPr/>
          <p:nvPr/>
        </p:nvGrpSpPr>
        <p:grpSpPr>
          <a:xfrm>
            <a:off x="660400" y="1130300"/>
            <a:ext cx="10858500" cy="5003801"/>
            <a:chOff x="660400" y="1130300"/>
            <a:chExt cx="10858500" cy="5003801"/>
          </a:xfrm>
        </p:grpSpPr>
        <p:sp>
          <p:nvSpPr>
            <p:cNvPr id="2" name="PictureMisc1">
              <a:extLst>
                <a:ext uri="{FF2B5EF4-FFF2-40B4-BE49-F238E27FC236}">
                  <a16:creationId id="{DCB79104-3608-6CE3-87CC-68E9EFE8B239}"/>
                </a:ext>
              </a:extLst>
            </p:cNvPr>
            <p:cNvSpPr/>
            <p:nvPr/>
          </p:nvSpPr>
          <p:spPr>
            <a:xfrm>
              <a:off x="660400" y="1130300"/>
              <a:ext cx="2978410" cy="5003800"/>
            </a:xfrm>
            <a:prstGeom prst="plaque">
              <a:avLst>
                <a:gd name="adj" fmla="val 3859"/>
              </a:avLst>
            </a:prstGeom>
            <a:blipFill>
              <a:blip r:embed="rId4"/>
              <a:srcRect/>
              <a:stretch>
                <a:fillRect l="-99884" t="0" r="-99884" b="0"/>
              </a:stretch>
            </a:blipFill>
            <a:ln w="3175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" name="Title">
              <a:extLst>
                <a:ext uri="{FF2B5EF4-FFF2-40B4-BE49-F238E27FC236}">
                  <a16:creationId id="{D2EB9B44-764D-F3DD-EBB9-EE2DDDA6CD0C}"/>
                </a:ext>
              </a:extLst>
            </p:cNvPr>
            <p:cNvSpPr txBox="1"/>
            <p:nvPr/>
          </p:nvSpPr>
          <p:spPr>
            <a:xfrm>
              <a:off x="4254500" y="1130300"/>
              <a:ext cx="7264399" cy="587132"/>
            </a:xfrm>
            <a:prstGeom prst="rect">
              <a:avLst/>
            </a:prstGeom>
            <a:noFill/>
          </p:spPr>
          <p:txBody>
            <a:bodyPr vert="horz" wrap="square" rtlCol="0" anchor="ctr">
              <a:normAutofit/>
            </a:bodyPr>
            <a:lstStyle/>
            <a:p>
              <a:pPr/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吸引更多社会资本进入足球领域</a:t>
              </a:r>
              <a:endParaRPr lang="en-US" dirty="0"/>
            </a:p>
          </p:txBody>
        </p:sp>
        <p:sp>
          <p:nvSpPr>
            <p:cNvPr id="4" name="kk">
              <a:extLst>
                <a:ext uri="{FF2B5EF4-FFF2-40B4-BE49-F238E27FC236}">
                  <a16:creationId id="{80557A7D-4E59-7B9A-374A-2B5370F3D8DB}"/>
                </a:ext>
              </a:extLst>
            </p:cNvPr>
            <p:cNvSpPr/>
            <p:nvPr/>
          </p:nvSpPr>
          <p:spPr>
            <a:xfrm>
              <a:off x="3165100" y="1744980"/>
              <a:ext cx="8353800" cy="4389121"/>
            </a:xfrm>
            <a:prstGeom prst="plaque">
              <a:avLst>
                <a:gd name="adj" fmla="val 2907"/>
              </a:avLst>
            </a:prstGeom>
            <a:solidFill>
              <a:schemeClr val="bg1">
                <a:alpha val="95000"/>
              </a:schemeClr>
            </a:solidFill>
            <a:ln w="6350">
              <a:solidFill>
                <a:schemeClr val="tx1">
                  <a:alpha val="50000"/>
                </a:schemeClr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endPara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id="{05B533BD-F342-59DE-6CF5-70C8FB4A0DC5}"/>
                </a:ext>
              </a:extLst>
            </p:cNvPr>
            <p:cNvGrpSpPr/>
            <p:nvPr/>
          </p:nvGrpSpPr>
          <p:grpSpPr>
            <a:xfrm>
              <a:off x="3403730" y="1874997"/>
              <a:ext cx="3863341" cy="2062885"/>
              <a:chOff x="3403730" y="1874997"/>
              <a:chExt cx="3863341" cy="2062885"/>
            </a:xfrm>
          </p:grpSpPr>
          <p:sp>
            <p:nvSpPr>
              <p:cNvPr id="17" name="Shape1">
                <a:extLst>
                  <a:ext uri="{FF2B5EF4-FFF2-40B4-BE49-F238E27FC236}">
                    <a16:creationId id="{8AB601A5-D5F3-504F-7CDD-8BCE3EE908BA}"/>
                  </a:ext>
                </a:extLst>
              </p:cNvPr>
              <p:cNvSpPr/>
              <p:nvPr/>
            </p:nvSpPr>
            <p:spPr>
              <a:xfrm>
                <a:off x="3403730" y="1874997"/>
                <a:ext cx="323850" cy="317009"/>
              </a:xfrm>
              <a:custGeom>
                <a:avLst/>
                <a:gdLst>
                  <a:gd name="connsiteX0" fmla="*/ 549334 w 637774"/>
                  <a:gd name="connsiteY0" fmla="*/ 420953 h 624681"/>
                  <a:gd name="connsiteX1" fmla="*/ 549298 w 637774"/>
                  <a:gd name="connsiteY1" fmla="*/ 421099 h 624681"/>
                  <a:gd name="connsiteX2" fmla="*/ 549176 w 637774"/>
                  <a:gd name="connsiteY2" fmla="*/ 421096 h 624681"/>
                  <a:gd name="connsiteX3" fmla="*/ 567309 w 637774"/>
                  <a:gd name="connsiteY3" fmla="*/ 405244 h 624681"/>
                  <a:gd name="connsiteX4" fmla="*/ 564596 w 637774"/>
                  <a:gd name="connsiteY4" fmla="*/ 407057 h 624681"/>
                  <a:gd name="connsiteX5" fmla="*/ 569142 w 637774"/>
                  <a:gd name="connsiteY5" fmla="*/ 408864 h 624681"/>
                  <a:gd name="connsiteX6" fmla="*/ 570764 w 637774"/>
                  <a:gd name="connsiteY6" fmla="*/ 405591 h 624681"/>
                  <a:gd name="connsiteX7" fmla="*/ 567309 w 637774"/>
                  <a:gd name="connsiteY7" fmla="*/ 405244 h 624681"/>
                  <a:gd name="connsiteX8" fmla="*/ 574567 w 637774"/>
                  <a:gd name="connsiteY8" fmla="*/ 379614 h 624681"/>
                  <a:gd name="connsiteX9" fmla="*/ 574257 w 637774"/>
                  <a:gd name="connsiteY9" fmla="*/ 384003 h 624681"/>
                  <a:gd name="connsiteX10" fmla="*/ 578386 w 637774"/>
                  <a:gd name="connsiteY10" fmla="*/ 379969 h 624681"/>
                  <a:gd name="connsiteX11" fmla="*/ 574567 w 637774"/>
                  <a:gd name="connsiteY11" fmla="*/ 379614 h 624681"/>
                  <a:gd name="connsiteX12" fmla="*/ 563221 w 637774"/>
                  <a:gd name="connsiteY12" fmla="*/ 332041 h 624681"/>
                  <a:gd name="connsiteX13" fmla="*/ 560988 w 637774"/>
                  <a:gd name="connsiteY13" fmla="*/ 332170 h 624681"/>
                  <a:gd name="connsiteX14" fmla="*/ 562403 w 637774"/>
                  <a:gd name="connsiteY14" fmla="*/ 335696 h 624681"/>
                  <a:gd name="connsiteX15" fmla="*/ 564448 w 637774"/>
                  <a:gd name="connsiteY15" fmla="*/ 337463 h 624681"/>
                  <a:gd name="connsiteX16" fmla="*/ 563221 w 637774"/>
                  <a:gd name="connsiteY16" fmla="*/ 332041 h 624681"/>
                  <a:gd name="connsiteX17" fmla="*/ 564601 w 637774"/>
                  <a:gd name="connsiteY17" fmla="*/ 317768 h 624681"/>
                  <a:gd name="connsiteX18" fmla="*/ 558479 w 637774"/>
                  <a:gd name="connsiteY18" fmla="*/ 320243 h 624681"/>
                  <a:gd name="connsiteX19" fmla="*/ 555808 w 637774"/>
                  <a:gd name="connsiteY19" fmla="*/ 324622 h 624681"/>
                  <a:gd name="connsiteX20" fmla="*/ 564082 w 637774"/>
                  <a:gd name="connsiteY20" fmla="*/ 325205 h 624681"/>
                  <a:gd name="connsiteX21" fmla="*/ 564601 w 637774"/>
                  <a:gd name="connsiteY21" fmla="*/ 317768 h 624681"/>
                  <a:gd name="connsiteX22" fmla="*/ 563468 w 637774"/>
                  <a:gd name="connsiteY22" fmla="*/ 298935 h 624681"/>
                  <a:gd name="connsiteX23" fmla="*/ 557317 w 637774"/>
                  <a:gd name="connsiteY23" fmla="*/ 301426 h 624681"/>
                  <a:gd name="connsiteX24" fmla="*/ 557538 w 637774"/>
                  <a:gd name="connsiteY24" fmla="*/ 302084 h 624681"/>
                  <a:gd name="connsiteX25" fmla="*/ 563037 w 637774"/>
                  <a:gd name="connsiteY25" fmla="*/ 301446 h 624681"/>
                  <a:gd name="connsiteX26" fmla="*/ 563468 w 637774"/>
                  <a:gd name="connsiteY26" fmla="*/ 298935 h 624681"/>
                  <a:gd name="connsiteX27" fmla="*/ 532269 w 637774"/>
                  <a:gd name="connsiteY27" fmla="*/ 294955 h 624681"/>
                  <a:gd name="connsiteX28" fmla="*/ 537651 w 637774"/>
                  <a:gd name="connsiteY28" fmla="*/ 296506 h 624681"/>
                  <a:gd name="connsiteX29" fmla="*/ 538636 w 637774"/>
                  <a:gd name="connsiteY29" fmla="*/ 299549 h 624681"/>
                  <a:gd name="connsiteX30" fmla="*/ 540275 w 637774"/>
                  <a:gd name="connsiteY30" fmla="*/ 302614 h 624681"/>
                  <a:gd name="connsiteX31" fmla="*/ 540933 w 637774"/>
                  <a:gd name="connsiteY31" fmla="*/ 304708 h 624681"/>
                  <a:gd name="connsiteX32" fmla="*/ 545909 w 637774"/>
                  <a:gd name="connsiteY32" fmla="*/ 304124 h 624681"/>
                  <a:gd name="connsiteX33" fmla="*/ 542197 w 637774"/>
                  <a:gd name="connsiteY33" fmla="*/ 300187 h 624681"/>
                  <a:gd name="connsiteX34" fmla="*/ 540136 w 637774"/>
                  <a:gd name="connsiteY34" fmla="*/ 298711 h 624681"/>
                  <a:gd name="connsiteX35" fmla="*/ 537651 w 637774"/>
                  <a:gd name="connsiteY35" fmla="*/ 296506 h 624681"/>
                  <a:gd name="connsiteX36" fmla="*/ 540432 w 637774"/>
                  <a:gd name="connsiteY36" fmla="*/ 296486 h 624681"/>
                  <a:gd name="connsiteX37" fmla="*/ 548044 w 637774"/>
                  <a:gd name="connsiteY37" fmla="*/ 298969 h 624681"/>
                  <a:gd name="connsiteX38" fmla="*/ 547596 w 637774"/>
                  <a:gd name="connsiteY38" fmla="*/ 296580 h 624681"/>
                  <a:gd name="connsiteX39" fmla="*/ 543474 w 637774"/>
                  <a:gd name="connsiteY39" fmla="*/ 296499 h 624681"/>
                  <a:gd name="connsiteX40" fmla="*/ 537914 w 637774"/>
                  <a:gd name="connsiteY40" fmla="*/ 294981 h 624681"/>
                  <a:gd name="connsiteX41" fmla="*/ 532269 w 637774"/>
                  <a:gd name="connsiteY41" fmla="*/ 294955 h 624681"/>
                  <a:gd name="connsiteX42" fmla="*/ 531766 w 637774"/>
                  <a:gd name="connsiteY42" fmla="*/ 267297 h 624681"/>
                  <a:gd name="connsiteX43" fmla="*/ 532388 w 637774"/>
                  <a:gd name="connsiteY43" fmla="*/ 274643 h 624681"/>
                  <a:gd name="connsiteX44" fmla="*/ 534231 w 637774"/>
                  <a:gd name="connsiteY44" fmla="*/ 271031 h 624681"/>
                  <a:gd name="connsiteX45" fmla="*/ 538307 w 637774"/>
                  <a:gd name="connsiteY45" fmla="*/ 271662 h 624681"/>
                  <a:gd name="connsiteX46" fmla="*/ 531766 w 637774"/>
                  <a:gd name="connsiteY46" fmla="*/ 267297 h 624681"/>
                  <a:gd name="connsiteX47" fmla="*/ 553702 w 637774"/>
                  <a:gd name="connsiteY47" fmla="*/ 255522 h 624681"/>
                  <a:gd name="connsiteX48" fmla="*/ 547864 w 637774"/>
                  <a:gd name="connsiteY48" fmla="*/ 262004 h 624681"/>
                  <a:gd name="connsiteX49" fmla="*/ 551207 w 637774"/>
                  <a:gd name="connsiteY49" fmla="*/ 264739 h 624681"/>
                  <a:gd name="connsiteX50" fmla="*/ 552458 w 637774"/>
                  <a:gd name="connsiteY50" fmla="*/ 258511 h 624681"/>
                  <a:gd name="connsiteX51" fmla="*/ 555936 w 637774"/>
                  <a:gd name="connsiteY51" fmla="*/ 259084 h 624681"/>
                  <a:gd name="connsiteX52" fmla="*/ 554913 w 637774"/>
                  <a:gd name="connsiteY52" fmla="*/ 256982 h 624681"/>
                  <a:gd name="connsiteX53" fmla="*/ 553702 w 637774"/>
                  <a:gd name="connsiteY53" fmla="*/ 255522 h 624681"/>
                  <a:gd name="connsiteX54" fmla="*/ 513183 w 637774"/>
                  <a:gd name="connsiteY54" fmla="*/ 221892 h 624681"/>
                  <a:gd name="connsiteX55" fmla="*/ 513547 w 637774"/>
                  <a:gd name="connsiteY55" fmla="*/ 226649 h 624681"/>
                  <a:gd name="connsiteX56" fmla="*/ 515194 w 637774"/>
                  <a:gd name="connsiteY56" fmla="*/ 226914 h 624681"/>
                  <a:gd name="connsiteX57" fmla="*/ 515106 w 637774"/>
                  <a:gd name="connsiteY57" fmla="*/ 221901 h 624681"/>
                  <a:gd name="connsiteX58" fmla="*/ 513183 w 637774"/>
                  <a:gd name="connsiteY58" fmla="*/ 221892 h 624681"/>
                  <a:gd name="connsiteX59" fmla="*/ 520104 w 637774"/>
                  <a:gd name="connsiteY59" fmla="*/ 215355 h 624681"/>
                  <a:gd name="connsiteX60" fmla="*/ 519323 w 637774"/>
                  <a:gd name="connsiteY60" fmla="*/ 220444 h 624681"/>
                  <a:gd name="connsiteX61" fmla="*/ 514511 w 637774"/>
                  <a:gd name="connsiteY61" fmla="*/ 216972 h 624681"/>
                  <a:gd name="connsiteX62" fmla="*/ 516657 w 637774"/>
                  <a:gd name="connsiteY62" fmla="*/ 222706 h 624681"/>
                  <a:gd name="connsiteX63" fmla="*/ 523898 w 637774"/>
                  <a:gd name="connsiteY63" fmla="*/ 219358 h 624681"/>
                  <a:gd name="connsiteX64" fmla="*/ 520104 w 637774"/>
                  <a:gd name="connsiteY64" fmla="*/ 215355 h 624681"/>
                  <a:gd name="connsiteX65" fmla="*/ 525676 w 637774"/>
                  <a:gd name="connsiteY65" fmla="*/ 210081 h 624681"/>
                  <a:gd name="connsiteX66" fmla="*/ 524214 w 637774"/>
                  <a:gd name="connsiteY66" fmla="*/ 212291 h 624681"/>
                  <a:gd name="connsiteX67" fmla="*/ 524735 w 637774"/>
                  <a:gd name="connsiteY67" fmla="*/ 214234 h 624681"/>
                  <a:gd name="connsiteX68" fmla="*/ 526127 w 637774"/>
                  <a:gd name="connsiteY68" fmla="*/ 214224 h 624681"/>
                  <a:gd name="connsiteX69" fmla="*/ 530955 w 637774"/>
                  <a:gd name="connsiteY69" fmla="*/ 214528 h 624681"/>
                  <a:gd name="connsiteX70" fmla="*/ 530954 w 637774"/>
                  <a:gd name="connsiteY70" fmla="*/ 214533 h 624681"/>
                  <a:gd name="connsiteX71" fmla="*/ 531008 w 637774"/>
                  <a:gd name="connsiteY71" fmla="*/ 214606 h 624681"/>
                  <a:gd name="connsiteX72" fmla="*/ 529579 w 637774"/>
                  <a:gd name="connsiteY72" fmla="*/ 216129 h 624681"/>
                  <a:gd name="connsiteX73" fmla="*/ 535262 w 637774"/>
                  <a:gd name="connsiteY73" fmla="*/ 220402 h 624681"/>
                  <a:gd name="connsiteX74" fmla="*/ 531008 w 637774"/>
                  <a:gd name="connsiteY74" fmla="*/ 214606 h 624681"/>
                  <a:gd name="connsiteX75" fmla="*/ 531075 w 637774"/>
                  <a:gd name="connsiteY75" fmla="*/ 214535 h 624681"/>
                  <a:gd name="connsiteX76" fmla="*/ 530955 w 637774"/>
                  <a:gd name="connsiteY76" fmla="*/ 214528 h 624681"/>
                  <a:gd name="connsiteX77" fmla="*/ 531183 w 637774"/>
                  <a:gd name="connsiteY77" fmla="*/ 212830 h 624681"/>
                  <a:gd name="connsiteX78" fmla="*/ 525676 w 637774"/>
                  <a:gd name="connsiteY78" fmla="*/ 210081 h 624681"/>
                  <a:gd name="connsiteX79" fmla="*/ 535413 w 637774"/>
                  <a:gd name="connsiteY79" fmla="*/ 206016 h 624681"/>
                  <a:gd name="connsiteX80" fmla="*/ 531769 w 637774"/>
                  <a:gd name="connsiteY80" fmla="*/ 206748 h 624681"/>
                  <a:gd name="connsiteX81" fmla="*/ 532617 w 637774"/>
                  <a:gd name="connsiteY81" fmla="*/ 210637 h 624681"/>
                  <a:gd name="connsiteX82" fmla="*/ 533917 w 637774"/>
                  <a:gd name="connsiteY82" fmla="*/ 210923 h 624681"/>
                  <a:gd name="connsiteX83" fmla="*/ 536252 w 637774"/>
                  <a:gd name="connsiteY83" fmla="*/ 206519 h 624681"/>
                  <a:gd name="connsiteX84" fmla="*/ 535413 w 637774"/>
                  <a:gd name="connsiteY84" fmla="*/ 206016 h 624681"/>
                  <a:gd name="connsiteX85" fmla="*/ 492598 w 637774"/>
                  <a:gd name="connsiteY85" fmla="*/ 202910 h 624681"/>
                  <a:gd name="connsiteX86" fmla="*/ 488943 w 637774"/>
                  <a:gd name="connsiteY86" fmla="*/ 204685 h 624681"/>
                  <a:gd name="connsiteX87" fmla="*/ 491798 w 637774"/>
                  <a:gd name="connsiteY87" fmla="*/ 210406 h 624681"/>
                  <a:gd name="connsiteX88" fmla="*/ 492476 w 637774"/>
                  <a:gd name="connsiteY88" fmla="*/ 210093 h 624681"/>
                  <a:gd name="connsiteX89" fmla="*/ 492598 w 637774"/>
                  <a:gd name="connsiteY89" fmla="*/ 202910 h 624681"/>
                  <a:gd name="connsiteX90" fmla="*/ 500944 w 637774"/>
                  <a:gd name="connsiteY90" fmla="*/ 199855 h 624681"/>
                  <a:gd name="connsiteX91" fmla="*/ 499406 w 637774"/>
                  <a:gd name="connsiteY91" fmla="*/ 201195 h 624681"/>
                  <a:gd name="connsiteX92" fmla="*/ 501880 w 637774"/>
                  <a:gd name="connsiteY92" fmla="*/ 208755 h 624681"/>
                  <a:gd name="connsiteX93" fmla="*/ 508547 w 637774"/>
                  <a:gd name="connsiteY93" fmla="*/ 199947 h 624681"/>
                  <a:gd name="connsiteX94" fmla="*/ 500944 w 637774"/>
                  <a:gd name="connsiteY94" fmla="*/ 199855 h 624681"/>
                  <a:gd name="connsiteX95" fmla="*/ 521439 w 637774"/>
                  <a:gd name="connsiteY95" fmla="*/ 194387 h 624681"/>
                  <a:gd name="connsiteX96" fmla="*/ 518321 w 637774"/>
                  <a:gd name="connsiteY96" fmla="*/ 195940 h 624681"/>
                  <a:gd name="connsiteX97" fmla="*/ 518049 w 637774"/>
                  <a:gd name="connsiteY97" fmla="*/ 196952 h 624681"/>
                  <a:gd name="connsiteX98" fmla="*/ 520797 w 637774"/>
                  <a:gd name="connsiteY98" fmla="*/ 198069 h 624681"/>
                  <a:gd name="connsiteX99" fmla="*/ 522774 w 637774"/>
                  <a:gd name="connsiteY99" fmla="*/ 196288 h 624681"/>
                  <a:gd name="connsiteX100" fmla="*/ 521439 w 637774"/>
                  <a:gd name="connsiteY100" fmla="*/ 194387 h 624681"/>
                  <a:gd name="connsiteX101" fmla="*/ 320525 w 637774"/>
                  <a:gd name="connsiteY101" fmla="*/ 178 h 624681"/>
                  <a:gd name="connsiteX102" fmla="*/ 332693 w 637774"/>
                  <a:gd name="connsiteY102" fmla="*/ 2105 h 624681"/>
                  <a:gd name="connsiteX103" fmla="*/ 340013 w 637774"/>
                  <a:gd name="connsiteY103" fmla="*/ 1381 h 624681"/>
                  <a:gd name="connsiteX104" fmla="*/ 341860 w 637774"/>
                  <a:gd name="connsiteY104" fmla="*/ 1399 h 624681"/>
                  <a:gd name="connsiteX105" fmla="*/ 353745 w 637774"/>
                  <a:gd name="connsiteY105" fmla="*/ 2947 h 624681"/>
                  <a:gd name="connsiteX106" fmla="*/ 366651 w 637774"/>
                  <a:gd name="connsiteY106" fmla="*/ 3844 h 624681"/>
                  <a:gd name="connsiteX107" fmla="*/ 374085 w 637774"/>
                  <a:gd name="connsiteY107" fmla="*/ 4485 h 624681"/>
                  <a:gd name="connsiteX108" fmla="*/ 375694 w 637774"/>
                  <a:gd name="connsiteY108" fmla="*/ 5254 h 624681"/>
                  <a:gd name="connsiteX109" fmla="*/ 385487 w 637774"/>
                  <a:gd name="connsiteY109" fmla="*/ 7340 h 624681"/>
                  <a:gd name="connsiteX110" fmla="*/ 393240 w 637774"/>
                  <a:gd name="connsiteY110" fmla="*/ 8853 h 624681"/>
                  <a:gd name="connsiteX111" fmla="*/ 396441 w 637774"/>
                  <a:gd name="connsiteY111" fmla="*/ 10242 h 624681"/>
                  <a:gd name="connsiteX112" fmla="*/ 404952 w 637774"/>
                  <a:gd name="connsiteY112" fmla="*/ 11631 h 624681"/>
                  <a:gd name="connsiteX113" fmla="*/ 417551 w 637774"/>
                  <a:gd name="connsiteY113" fmla="*/ 15797 h 624681"/>
                  <a:gd name="connsiteX114" fmla="*/ 421973 w 637774"/>
                  <a:gd name="connsiteY114" fmla="*/ 17284 h 624681"/>
                  <a:gd name="connsiteX115" fmla="*/ 434298 w 637774"/>
                  <a:gd name="connsiteY115" fmla="*/ 22583 h 624681"/>
                  <a:gd name="connsiteX116" fmla="*/ 438333 w 637774"/>
                  <a:gd name="connsiteY116" fmla="*/ 24276 h 624681"/>
                  <a:gd name="connsiteX117" fmla="*/ 450317 w 637774"/>
                  <a:gd name="connsiteY117" fmla="*/ 27917 h 624681"/>
                  <a:gd name="connsiteX118" fmla="*/ 456803 w 637774"/>
                  <a:gd name="connsiteY118" fmla="*/ 32636 h 624681"/>
                  <a:gd name="connsiteX119" fmla="*/ 458618 w 637774"/>
                  <a:gd name="connsiteY119" fmla="*/ 33352 h 624681"/>
                  <a:gd name="connsiteX120" fmla="*/ 464131 w 637774"/>
                  <a:gd name="connsiteY120" fmla="*/ 34860 h 624681"/>
                  <a:gd name="connsiteX121" fmla="*/ 465322 w 637774"/>
                  <a:gd name="connsiteY121" fmla="*/ 37412 h 624681"/>
                  <a:gd name="connsiteX122" fmla="*/ 468079 w 637774"/>
                  <a:gd name="connsiteY122" fmla="*/ 37167 h 624681"/>
                  <a:gd name="connsiteX123" fmla="*/ 467756 w 637774"/>
                  <a:gd name="connsiteY123" fmla="*/ 37973 h 624681"/>
                  <a:gd name="connsiteX124" fmla="*/ 470751 w 637774"/>
                  <a:gd name="connsiteY124" fmla="*/ 39412 h 624681"/>
                  <a:gd name="connsiteX125" fmla="*/ 474214 w 637774"/>
                  <a:gd name="connsiteY125" fmla="*/ 42149 h 624681"/>
                  <a:gd name="connsiteX126" fmla="*/ 475860 w 637774"/>
                  <a:gd name="connsiteY126" fmla="*/ 43413 h 624681"/>
                  <a:gd name="connsiteX127" fmla="*/ 487512 w 637774"/>
                  <a:gd name="connsiteY127" fmla="*/ 48783 h 624681"/>
                  <a:gd name="connsiteX128" fmla="*/ 489750 w 637774"/>
                  <a:gd name="connsiteY128" fmla="*/ 51224 h 624681"/>
                  <a:gd name="connsiteX129" fmla="*/ 502619 w 637774"/>
                  <a:gd name="connsiteY129" fmla="*/ 61126 h 624681"/>
                  <a:gd name="connsiteX130" fmla="*/ 506526 w 637774"/>
                  <a:gd name="connsiteY130" fmla="*/ 65056 h 624681"/>
                  <a:gd name="connsiteX131" fmla="*/ 506636 w 637774"/>
                  <a:gd name="connsiteY131" fmla="*/ 68538 h 624681"/>
                  <a:gd name="connsiteX132" fmla="*/ 516029 w 637774"/>
                  <a:gd name="connsiteY132" fmla="*/ 71998 h 624681"/>
                  <a:gd name="connsiteX133" fmla="*/ 520100 w 637774"/>
                  <a:gd name="connsiteY133" fmla="*/ 76183 h 624681"/>
                  <a:gd name="connsiteX134" fmla="*/ 520426 w 637774"/>
                  <a:gd name="connsiteY134" fmla="*/ 78568 h 624681"/>
                  <a:gd name="connsiteX135" fmla="*/ 528062 w 637774"/>
                  <a:gd name="connsiteY135" fmla="*/ 84588 h 624681"/>
                  <a:gd name="connsiteX136" fmla="*/ 533436 w 637774"/>
                  <a:gd name="connsiteY136" fmla="*/ 86065 h 624681"/>
                  <a:gd name="connsiteX137" fmla="*/ 537521 w 637774"/>
                  <a:gd name="connsiteY137" fmla="*/ 89962 h 624681"/>
                  <a:gd name="connsiteX138" fmla="*/ 542004 w 637774"/>
                  <a:gd name="connsiteY138" fmla="*/ 95919 h 624681"/>
                  <a:gd name="connsiteX139" fmla="*/ 552047 w 637774"/>
                  <a:gd name="connsiteY139" fmla="*/ 106268 h 624681"/>
                  <a:gd name="connsiteX140" fmla="*/ 553775 w 637774"/>
                  <a:gd name="connsiteY140" fmla="*/ 113785 h 624681"/>
                  <a:gd name="connsiteX141" fmla="*/ 555389 w 637774"/>
                  <a:gd name="connsiteY141" fmla="*/ 115188 h 624681"/>
                  <a:gd name="connsiteX142" fmla="*/ 566250 w 637774"/>
                  <a:gd name="connsiteY142" fmla="*/ 123818 h 624681"/>
                  <a:gd name="connsiteX143" fmla="*/ 565185 w 637774"/>
                  <a:gd name="connsiteY143" fmla="*/ 126214 h 624681"/>
                  <a:gd name="connsiteX144" fmla="*/ 564761 w 637774"/>
                  <a:gd name="connsiteY144" fmla="*/ 129798 h 624681"/>
                  <a:gd name="connsiteX145" fmla="*/ 567536 w 637774"/>
                  <a:gd name="connsiteY145" fmla="*/ 129143 h 624681"/>
                  <a:gd name="connsiteX146" fmla="*/ 573065 w 637774"/>
                  <a:gd name="connsiteY146" fmla="*/ 129803 h 624681"/>
                  <a:gd name="connsiteX147" fmla="*/ 575440 w 637774"/>
                  <a:gd name="connsiteY147" fmla="*/ 141018 h 624681"/>
                  <a:gd name="connsiteX148" fmla="*/ 578920 w 637774"/>
                  <a:gd name="connsiteY148" fmla="*/ 139594 h 624681"/>
                  <a:gd name="connsiteX149" fmla="*/ 582621 w 637774"/>
                  <a:gd name="connsiteY149" fmla="*/ 144014 h 624681"/>
                  <a:gd name="connsiteX150" fmla="*/ 579043 w 637774"/>
                  <a:gd name="connsiteY150" fmla="*/ 148535 h 624681"/>
                  <a:gd name="connsiteX151" fmla="*/ 581293 w 637774"/>
                  <a:gd name="connsiteY151" fmla="*/ 148495 h 624681"/>
                  <a:gd name="connsiteX152" fmla="*/ 586632 w 637774"/>
                  <a:gd name="connsiteY152" fmla="*/ 154106 h 624681"/>
                  <a:gd name="connsiteX153" fmla="*/ 588943 w 637774"/>
                  <a:gd name="connsiteY153" fmla="*/ 158536 h 624681"/>
                  <a:gd name="connsiteX154" fmla="*/ 590018 w 637774"/>
                  <a:gd name="connsiteY154" fmla="*/ 165593 h 624681"/>
                  <a:gd name="connsiteX155" fmla="*/ 593109 w 637774"/>
                  <a:gd name="connsiteY155" fmla="*/ 165933 h 624681"/>
                  <a:gd name="connsiteX156" fmla="*/ 592566 w 637774"/>
                  <a:gd name="connsiteY156" fmla="*/ 169832 h 624681"/>
                  <a:gd name="connsiteX157" fmla="*/ 591485 w 637774"/>
                  <a:gd name="connsiteY157" fmla="*/ 172638 h 624681"/>
                  <a:gd name="connsiteX158" fmla="*/ 593510 w 637774"/>
                  <a:gd name="connsiteY158" fmla="*/ 174059 h 624681"/>
                  <a:gd name="connsiteX159" fmla="*/ 597577 w 637774"/>
                  <a:gd name="connsiteY159" fmla="*/ 174615 h 624681"/>
                  <a:gd name="connsiteX160" fmla="*/ 598772 w 637774"/>
                  <a:gd name="connsiteY160" fmla="*/ 175487 h 624681"/>
                  <a:gd name="connsiteX161" fmla="*/ 597693 w 637774"/>
                  <a:gd name="connsiteY161" fmla="*/ 176735 h 624681"/>
                  <a:gd name="connsiteX162" fmla="*/ 597013 w 637774"/>
                  <a:gd name="connsiteY162" fmla="*/ 180044 h 624681"/>
                  <a:gd name="connsiteX163" fmla="*/ 599293 w 637774"/>
                  <a:gd name="connsiteY163" fmla="*/ 187488 h 624681"/>
                  <a:gd name="connsiteX164" fmla="*/ 601356 w 637774"/>
                  <a:gd name="connsiteY164" fmla="*/ 186969 h 624681"/>
                  <a:gd name="connsiteX165" fmla="*/ 603508 w 637774"/>
                  <a:gd name="connsiteY165" fmla="*/ 187589 h 624681"/>
                  <a:gd name="connsiteX166" fmla="*/ 602299 w 637774"/>
                  <a:gd name="connsiteY166" fmla="*/ 189320 h 624681"/>
                  <a:gd name="connsiteX167" fmla="*/ 601028 w 637774"/>
                  <a:gd name="connsiteY167" fmla="*/ 191329 h 624681"/>
                  <a:gd name="connsiteX168" fmla="*/ 602143 w 637774"/>
                  <a:gd name="connsiteY168" fmla="*/ 193450 h 624681"/>
                  <a:gd name="connsiteX169" fmla="*/ 602212 w 637774"/>
                  <a:gd name="connsiteY169" fmla="*/ 199433 h 624681"/>
                  <a:gd name="connsiteX170" fmla="*/ 600912 w 637774"/>
                  <a:gd name="connsiteY170" fmla="*/ 201460 h 624681"/>
                  <a:gd name="connsiteX171" fmla="*/ 603366 w 637774"/>
                  <a:gd name="connsiteY171" fmla="*/ 201490 h 624681"/>
                  <a:gd name="connsiteX172" fmla="*/ 606581 w 637774"/>
                  <a:gd name="connsiteY172" fmla="*/ 201273 h 624681"/>
                  <a:gd name="connsiteX173" fmla="*/ 604435 w 637774"/>
                  <a:gd name="connsiteY173" fmla="*/ 206474 h 624681"/>
                  <a:gd name="connsiteX174" fmla="*/ 609105 w 637774"/>
                  <a:gd name="connsiteY174" fmla="*/ 211475 h 624681"/>
                  <a:gd name="connsiteX175" fmla="*/ 607407 w 637774"/>
                  <a:gd name="connsiteY175" fmla="*/ 217189 h 624681"/>
                  <a:gd name="connsiteX176" fmla="*/ 609662 w 637774"/>
                  <a:gd name="connsiteY176" fmla="*/ 219221 h 624681"/>
                  <a:gd name="connsiteX177" fmla="*/ 616600 w 637774"/>
                  <a:gd name="connsiteY177" fmla="*/ 227083 h 624681"/>
                  <a:gd name="connsiteX178" fmla="*/ 615468 w 637774"/>
                  <a:gd name="connsiteY178" fmla="*/ 230560 h 624681"/>
                  <a:gd name="connsiteX179" fmla="*/ 616872 w 637774"/>
                  <a:gd name="connsiteY179" fmla="*/ 242195 h 624681"/>
                  <a:gd name="connsiteX180" fmla="*/ 618457 w 637774"/>
                  <a:gd name="connsiteY180" fmla="*/ 245614 h 624681"/>
                  <a:gd name="connsiteX181" fmla="*/ 621133 w 637774"/>
                  <a:gd name="connsiteY181" fmla="*/ 245181 h 624681"/>
                  <a:gd name="connsiteX182" fmla="*/ 623728 w 637774"/>
                  <a:gd name="connsiteY182" fmla="*/ 255178 h 624681"/>
                  <a:gd name="connsiteX183" fmla="*/ 627354 w 637774"/>
                  <a:gd name="connsiteY183" fmla="*/ 254419 h 624681"/>
                  <a:gd name="connsiteX184" fmla="*/ 629548 w 637774"/>
                  <a:gd name="connsiteY184" fmla="*/ 261479 h 624681"/>
                  <a:gd name="connsiteX185" fmla="*/ 632412 w 637774"/>
                  <a:gd name="connsiteY185" fmla="*/ 265837 h 624681"/>
                  <a:gd name="connsiteX186" fmla="*/ 629482 w 637774"/>
                  <a:gd name="connsiteY186" fmla="*/ 271060 h 624681"/>
                  <a:gd name="connsiteX187" fmla="*/ 628827 w 637774"/>
                  <a:gd name="connsiteY187" fmla="*/ 271598 h 624681"/>
                  <a:gd name="connsiteX188" fmla="*/ 629834 w 637774"/>
                  <a:gd name="connsiteY188" fmla="*/ 276424 h 624681"/>
                  <a:gd name="connsiteX189" fmla="*/ 631358 w 637774"/>
                  <a:gd name="connsiteY189" fmla="*/ 283872 h 624681"/>
                  <a:gd name="connsiteX190" fmla="*/ 632906 w 637774"/>
                  <a:gd name="connsiteY190" fmla="*/ 285796 h 624681"/>
                  <a:gd name="connsiteX191" fmla="*/ 635604 w 637774"/>
                  <a:gd name="connsiteY191" fmla="*/ 288583 h 624681"/>
                  <a:gd name="connsiteX192" fmla="*/ 636783 w 637774"/>
                  <a:gd name="connsiteY192" fmla="*/ 287991 h 624681"/>
                  <a:gd name="connsiteX193" fmla="*/ 635275 w 637774"/>
                  <a:gd name="connsiteY193" fmla="*/ 301127 h 624681"/>
                  <a:gd name="connsiteX194" fmla="*/ 635408 w 637774"/>
                  <a:gd name="connsiteY194" fmla="*/ 311458 h 624681"/>
                  <a:gd name="connsiteX195" fmla="*/ 637774 w 637774"/>
                  <a:gd name="connsiteY195" fmla="*/ 313540 h 624681"/>
                  <a:gd name="connsiteX196" fmla="*/ 631502 w 637774"/>
                  <a:gd name="connsiteY196" fmla="*/ 325967 h 624681"/>
                  <a:gd name="connsiteX197" fmla="*/ 635093 w 637774"/>
                  <a:gd name="connsiteY197" fmla="*/ 333212 h 624681"/>
                  <a:gd name="connsiteX198" fmla="*/ 630284 w 637774"/>
                  <a:gd name="connsiteY198" fmla="*/ 339558 h 624681"/>
                  <a:gd name="connsiteX199" fmla="*/ 627189 w 637774"/>
                  <a:gd name="connsiteY199" fmla="*/ 338022 h 624681"/>
                  <a:gd name="connsiteX200" fmla="*/ 628069 w 637774"/>
                  <a:gd name="connsiteY200" fmla="*/ 352147 h 624681"/>
                  <a:gd name="connsiteX201" fmla="*/ 626513 w 637774"/>
                  <a:gd name="connsiteY201" fmla="*/ 357772 h 624681"/>
                  <a:gd name="connsiteX202" fmla="*/ 621233 w 637774"/>
                  <a:gd name="connsiteY202" fmla="*/ 364816 h 624681"/>
                  <a:gd name="connsiteX203" fmla="*/ 619507 w 637774"/>
                  <a:gd name="connsiteY203" fmla="*/ 370988 h 624681"/>
                  <a:gd name="connsiteX204" fmla="*/ 614629 w 637774"/>
                  <a:gd name="connsiteY204" fmla="*/ 371349 h 624681"/>
                  <a:gd name="connsiteX205" fmla="*/ 614625 w 637774"/>
                  <a:gd name="connsiteY205" fmla="*/ 372468 h 624681"/>
                  <a:gd name="connsiteX206" fmla="*/ 618285 w 637774"/>
                  <a:gd name="connsiteY206" fmla="*/ 373762 h 624681"/>
                  <a:gd name="connsiteX207" fmla="*/ 616570 w 637774"/>
                  <a:gd name="connsiteY207" fmla="*/ 382762 h 624681"/>
                  <a:gd name="connsiteX208" fmla="*/ 615277 w 637774"/>
                  <a:gd name="connsiteY208" fmla="*/ 382549 h 624681"/>
                  <a:gd name="connsiteX209" fmla="*/ 616061 w 637774"/>
                  <a:gd name="connsiteY209" fmla="*/ 375902 h 624681"/>
                  <a:gd name="connsiteX210" fmla="*/ 611836 w 637774"/>
                  <a:gd name="connsiteY210" fmla="*/ 380037 h 624681"/>
                  <a:gd name="connsiteX211" fmla="*/ 604952 w 637774"/>
                  <a:gd name="connsiteY211" fmla="*/ 382319 h 624681"/>
                  <a:gd name="connsiteX212" fmla="*/ 603626 w 637774"/>
                  <a:gd name="connsiteY212" fmla="*/ 380930 h 624681"/>
                  <a:gd name="connsiteX213" fmla="*/ 599582 w 637774"/>
                  <a:gd name="connsiteY213" fmla="*/ 381598 h 624681"/>
                  <a:gd name="connsiteX214" fmla="*/ 603170 w 637774"/>
                  <a:gd name="connsiteY214" fmla="*/ 379904 h 624681"/>
                  <a:gd name="connsiteX215" fmla="*/ 600325 w 637774"/>
                  <a:gd name="connsiteY215" fmla="*/ 376573 h 624681"/>
                  <a:gd name="connsiteX216" fmla="*/ 604443 w 637774"/>
                  <a:gd name="connsiteY216" fmla="*/ 376896 h 624681"/>
                  <a:gd name="connsiteX217" fmla="*/ 603079 w 637774"/>
                  <a:gd name="connsiteY217" fmla="*/ 376450 h 624681"/>
                  <a:gd name="connsiteX218" fmla="*/ 604159 w 637774"/>
                  <a:gd name="connsiteY218" fmla="*/ 370891 h 624681"/>
                  <a:gd name="connsiteX219" fmla="*/ 605944 w 637774"/>
                  <a:gd name="connsiteY219" fmla="*/ 370749 h 624681"/>
                  <a:gd name="connsiteX220" fmla="*/ 602421 w 637774"/>
                  <a:gd name="connsiteY220" fmla="*/ 369606 h 624681"/>
                  <a:gd name="connsiteX221" fmla="*/ 602435 w 637774"/>
                  <a:gd name="connsiteY221" fmla="*/ 368880 h 624681"/>
                  <a:gd name="connsiteX222" fmla="*/ 604850 w 637774"/>
                  <a:gd name="connsiteY222" fmla="*/ 368973 h 624681"/>
                  <a:gd name="connsiteX223" fmla="*/ 607794 w 637774"/>
                  <a:gd name="connsiteY223" fmla="*/ 368770 h 624681"/>
                  <a:gd name="connsiteX224" fmla="*/ 607678 w 637774"/>
                  <a:gd name="connsiteY224" fmla="*/ 367965 h 624681"/>
                  <a:gd name="connsiteX225" fmla="*/ 604371 w 637774"/>
                  <a:gd name="connsiteY225" fmla="*/ 366724 h 624681"/>
                  <a:gd name="connsiteX226" fmla="*/ 604654 w 637774"/>
                  <a:gd name="connsiteY226" fmla="*/ 363231 h 624681"/>
                  <a:gd name="connsiteX227" fmla="*/ 604085 w 637774"/>
                  <a:gd name="connsiteY227" fmla="*/ 358964 h 624681"/>
                  <a:gd name="connsiteX228" fmla="*/ 601973 w 637774"/>
                  <a:gd name="connsiteY228" fmla="*/ 359595 h 624681"/>
                  <a:gd name="connsiteX229" fmla="*/ 600313 w 637774"/>
                  <a:gd name="connsiteY229" fmla="*/ 368119 h 624681"/>
                  <a:gd name="connsiteX230" fmla="*/ 599038 w 637774"/>
                  <a:gd name="connsiteY230" fmla="*/ 370810 h 624681"/>
                  <a:gd name="connsiteX231" fmla="*/ 597522 w 637774"/>
                  <a:gd name="connsiteY231" fmla="*/ 377246 h 624681"/>
                  <a:gd name="connsiteX232" fmla="*/ 595151 w 637774"/>
                  <a:gd name="connsiteY232" fmla="*/ 374409 h 624681"/>
                  <a:gd name="connsiteX233" fmla="*/ 594879 w 637774"/>
                  <a:gd name="connsiteY233" fmla="*/ 376858 h 624681"/>
                  <a:gd name="connsiteX234" fmla="*/ 594010 w 637774"/>
                  <a:gd name="connsiteY234" fmla="*/ 376934 h 624681"/>
                  <a:gd name="connsiteX235" fmla="*/ 593942 w 637774"/>
                  <a:gd name="connsiteY235" fmla="*/ 371829 h 624681"/>
                  <a:gd name="connsiteX236" fmla="*/ 593157 w 637774"/>
                  <a:gd name="connsiteY236" fmla="*/ 377599 h 624681"/>
                  <a:gd name="connsiteX237" fmla="*/ 597578 w 637774"/>
                  <a:gd name="connsiteY237" fmla="*/ 378208 h 624681"/>
                  <a:gd name="connsiteX238" fmla="*/ 596760 w 637774"/>
                  <a:gd name="connsiteY238" fmla="*/ 386114 h 624681"/>
                  <a:gd name="connsiteX239" fmla="*/ 594195 w 637774"/>
                  <a:gd name="connsiteY239" fmla="*/ 392661 h 624681"/>
                  <a:gd name="connsiteX240" fmla="*/ 593051 w 637774"/>
                  <a:gd name="connsiteY240" fmla="*/ 397743 h 624681"/>
                  <a:gd name="connsiteX241" fmla="*/ 588179 w 637774"/>
                  <a:gd name="connsiteY241" fmla="*/ 401613 h 624681"/>
                  <a:gd name="connsiteX242" fmla="*/ 584446 w 637774"/>
                  <a:gd name="connsiteY242" fmla="*/ 401203 h 624681"/>
                  <a:gd name="connsiteX243" fmla="*/ 585685 w 637774"/>
                  <a:gd name="connsiteY243" fmla="*/ 409393 h 624681"/>
                  <a:gd name="connsiteX244" fmla="*/ 589307 w 637774"/>
                  <a:gd name="connsiteY244" fmla="*/ 408315 h 624681"/>
                  <a:gd name="connsiteX245" fmla="*/ 587117 w 637774"/>
                  <a:gd name="connsiteY245" fmla="*/ 414824 h 624681"/>
                  <a:gd name="connsiteX246" fmla="*/ 582879 w 637774"/>
                  <a:gd name="connsiteY246" fmla="*/ 414498 h 624681"/>
                  <a:gd name="connsiteX247" fmla="*/ 582671 w 637774"/>
                  <a:gd name="connsiteY247" fmla="*/ 415548 h 624681"/>
                  <a:gd name="connsiteX248" fmla="*/ 585753 w 637774"/>
                  <a:gd name="connsiteY248" fmla="*/ 416812 h 624681"/>
                  <a:gd name="connsiteX249" fmla="*/ 584628 w 637774"/>
                  <a:gd name="connsiteY249" fmla="*/ 418049 h 624681"/>
                  <a:gd name="connsiteX250" fmla="*/ 580658 w 637774"/>
                  <a:gd name="connsiteY250" fmla="*/ 421583 h 624681"/>
                  <a:gd name="connsiteX251" fmla="*/ 578588 w 637774"/>
                  <a:gd name="connsiteY251" fmla="*/ 426777 h 624681"/>
                  <a:gd name="connsiteX252" fmla="*/ 575323 w 637774"/>
                  <a:gd name="connsiteY252" fmla="*/ 433852 h 624681"/>
                  <a:gd name="connsiteX253" fmla="*/ 572027 w 637774"/>
                  <a:gd name="connsiteY253" fmla="*/ 442502 h 624681"/>
                  <a:gd name="connsiteX254" fmla="*/ 571135 w 637774"/>
                  <a:gd name="connsiteY254" fmla="*/ 442353 h 624681"/>
                  <a:gd name="connsiteX255" fmla="*/ 570550 w 637774"/>
                  <a:gd name="connsiteY255" fmla="*/ 439814 h 624681"/>
                  <a:gd name="connsiteX256" fmla="*/ 569569 w 637774"/>
                  <a:gd name="connsiteY256" fmla="*/ 439841 h 624681"/>
                  <a:gd name="connsiteX257" fmla="*/ 569536 w 637774"/>
                  <a:gd name="connsiteY257" fmla="*/ 444413 h 624681"/>
                  <a:gd name="connsiteX258" fmla="*/ 566586 w 637774"/>
                  <a:gd name="connsiteY258" fmla="*/ 450168 h 624681"/>
                  <a:gd name="connsiteX259" fmla="*/ 563442 w 637774"/>
                  <a:gd name="connsiteY259" fmla="*/ 455929 h 624681"/>
                  <a:gd name="connsiteX260" fmla="*/ 557723 w 637774"/>
                  <a:gd name="connsiteY260" fmla="*/ 461537 h 624681"/>
                  <a:gd name="connsiteX261" fmla="*/ 557192 w 637774"/>
                  <a:gd name="connsiteY261" fmla="*/ 461956 h 624681"/>
                  <a:gd name="connsiteX262" fmla="*/ 558050 w 637774"/>
                  <a:gd name="connsiteY262" fmla="*/ 456299 h 624681"/>
                  <a:gd name="connsiteX263" fmla="*/ 562115 w 637774"/>
                  <a:gd name="connsiteY263" fmla="*/ 447915 h 624681"/>
                  <a:gd name="connsiteX264" fmla="*/ 564563 w 637774"/>
                  <a:gd name="connsiteY264" fmla="*/ 444436 h 624681"/>
                  <a:gd name="connsiteX265" fmla="*/ 567189 w 637774"/>
                  <a:gd name="connsiteY265" fmla="*/ 435176 h 624681"/>
                  <a:gd name="connsiteX266" fmla="*/ 565127 w 637774"/>
                  <a:gd name="connsiteY266" fmla="*/ 437570 h 624681"/>
                  <a:gd name="connsiteX267" fmla="*/ 567315 w 637774"/>
                  <a:gd name="connsiteY267" fmla="*/ 429187 h 624681"/>
                  <a:gd name="connsiteX268" fmla="*/ 568173 w 637774"/>
                  <a:gd name="connsiteY268" fmla="*/ 428281 h 624681"/>
                  <a:gd name="connsiteX269" fmla="*/ 571615 w 637774"/>
                  <a:gd name="connsiteY269" fmla="*/ 417421 h 624681"/>
                  <a:gd name="connsiteX270" fmla="*/ 573962 w 637774"/>
                  <a:gd name="connsiteY270" fmla="*/ 418596 h 624681"/>
                  <a:gd name="connsiteX271" fmla="*/ 574308 w 637774"/>
                  <a:gd name="connsiteY271" fmla="*/ 418015 h 624681"/>
                  <a:gd name="connsiteX272" fmla="*/ 568080 w 637774"/>
                  <a:gd name="connsiteY272" fmla="*/ 413013 h 624681"/>
                  <a:gd name="connsiteX273" fmla="*/ 568046 w 637774"/>
                  <a:gd name="connsiteY273" fmla="*/ 410521 h 624681"/>
                  <a:gd name="connsiteX274" fmla="*/ 567263 w 637774"/>
                  <a:gd name="connsiteY274" fmla="*/ 410422 h 624681"/>
                  <a:gd name="connsiteX275" fmla="*/ 561223 w 637774"/>
                  <a:gd name="connsiteY275" fmla="*/ 426334 h 624681"/>
                  <a:gd name="connsiteX276" fmla="*/ 563236 w 637774"/>
                  <a:gd name="connsiteY276" fmla="*/ 426924 h 624681"/>
                  <a:gd name="connsiteX277" fmla="*/ 563229 w 637774"/>
                  <a:gd name="connsiteY277" fmla="*/ 427726 h 624681"/>
                  <a:gd name="connsiteX278" fmla="*/ 560415 w 637774"/>
                  <a:gd name="connsiteY278" fmla="*/ 428007 h 624681"/>
                  <a:gd name="connsiteX279" fmla="*/ 556979 w 637774"/>
                  <a:gd name="connsiteY279" fmla="*/ 434313 h 624681"/>
                  <a:gd name="connsiteX280" fmla="*/ 551001 w 637774"/>
                  <a:gd name="connsiteY280" fmla="*/ 431265 h 624681"/>
                  <a:gd name="connsiteX281" fmla="*/ 557789 w 637774"/>
                  <a:gd name="connsiteY281" fmla="*/ 426332 h 624681"/>
                  <a:gd name="connsiteX282" fmla="*/ 559709 w 637774"/>
                  <a:gd name="connsiteY282" fmla="*/ 422152 h 624681"/>
                  <a:gd name="connsiteX283" fmla="*/ 557832 w 637774"/>
                  <a:gd name="connsiteY283" fmla="*/ 417963 h 624681"/>
                  <a:gd name="connsiteX284" fmla="*/ 553461 w 637774"/>
                  <a:gd name="connsiteY284" fmla="*/ 428617 h 624681"/>
                  <a:gd name="connsiteX285" fmla="*/ 552371 w 637774"/>
                  <a:gd name="connsiteY285" fmla="*/ 424723 h 624681"/>
                  <a:gd name="connsiteX286" fmla="*/ 550819 w 637774"/>
                  <a:gd name="connsiteY286" fmla="*/ 419607 h 624681"/>
                  <a:gd name="connsiteX287" fmla="*/ 549334 w 637774"/>
                  <a:gd name="connsiteY287" fmla="*/ 420953 h 624681"/>
                  <a:gd name="connsiteX288" fmla="*/ 550238 w 637774"/>
                  <a:gd name="connsiteY288" fmla="*/ 417385 h 624681"/>
                  <a:gd name="connsiteX289" fmla="*/ 555475 w 637774"/>
                  <a:gd name="connsiteY289" fmla="*/ 421023 h 624681"/>
                  <a:gd name="connsiteX290" fmla="*/ 553157 w 637774"/>
                  <a:gd name="connsiteY290" fmla="*/ 416518 h 624681"/>
                  <a:gd name="connsiteX291" fmla="*/ 556831 w 637774"/>
                  <a:gd name="connsiteY291" fmla="*/ 415209 h 624681"/>
                  <a:gd name="connsiteX292" fmla="*/ 553159 w 637774"/>
                  <a:gd name="connsiteY292" fmla="*/ 412858 h 624681"/>
                  <a:gd name="connsiteX293" fmla="*/ 553164 w 637774"/>
                  <a:gd name="connsiteY293" fmla="*/ 412841 h 624681"/>
                  <a:gd name="connsiteX294" fmla="*/ 553166 w 637774"/>
                  <a:gd name="connsiteY294" fmla="*/ 412826 h 624681"/>
                  <a:gd name="connsiteX295" fmla="*/ 556558 w 637774"/>
                  <a:gd name="connsiteY295" fmla="*/ 412470 h 624681"/>
                  <a:gd name="connsiteX296" fmla="*/ 561797 w 637774"/>
                  <a:gd name="connsiteY296" fmla="*/ 409124 h 624681"/>
                  <a:gd name="connsiteX297" fmla="*/ 562070 w 637774"/>
                  <a:gd name="connsiteY297" fmla="*/ 409199 h 624681"/>
                  <a:gd name="connsiteX298" fmla="*/ 561923 w 637774"/>
                  <a:gd name="connsiteY298" fmla="*/ 411558 h 624681"/>
                  <a:gd name="connsiteX299" fmla="*/ 562771 w 637774"/>
                  <a:gd name="connsiteY299" fmla="*/ 411575 h 624681"/>
                  <a:gd name="connsiteX300" fmla="*/ 562628 w 637774"/>
                  <a:gd name="connsiteY300" fmla="*/ 409351 h 624681"/>
                  <a:gd name="connsiteX301" fmla="*/ 562070 w 637774"/>
                  <a:gd name="connsiteY301" fmla="*/ 409199 h 624681"/>
                  <a:gd name="connsiteX302" fmla="*/ 562086 w 637774"/>
                  <a:gd name="connsiteY302" fmla="*/ 408939 h 624681"/>
                  <a:gd name="connsiteX303" fmla="*/ 561797 w 637774"/>
                  <a:gd name="connsiteY303" fmla="*/ 409124 h 624681"/>
                  <a:gd name="connsiteX304" fmla="*/ 557951 w 637774"/>
                  <a:gd name="connsiteY304" fmla="*/ 408073 h 624681"/>
                  <a:gd name="connsiteX305" fmla="*/ 553520 w 637774"/>
                  <a:gd name="connsiteY305" fmla="*/ 409900 h 624681"/>
                  <a:gd name="connsiteX306" fmla="*/ 553166 w 637774"/>
                  <a:gd name="connsiteY306" fmla="*/ 412826 h 624681"/>
                  <a:gd name="connsiteX307" fmla="*/ 553117 w 637774"/>
                  <a:gd name="connsiteY307" fmla="*/ 412832 h 624681"/>
                  <a:gd name="connsiteX308" fmla="*/ 553159 w 637774"/>
                  <a:gd name="connsiteY308" fmla="*/ 412858 h 624681"/>
                  <a:gd name="connsiteX309" fmla="*/ 551986 w 637774"/>
                  <a:gd name="connsiteY309" fmla="*/ 416309 h 624681"/>
                  <a:gd name="connsiteX310" fmla="*/ 551900 w 637774"/>
                  <a:gd name="connsiteY310" fmla="*/ 408740 h 624681"/>
                  <a:gd name="connsiteX311" fmla="*/ 548676 w 637774"/>
                  <a:gd name="connsiteY311" fmla="*/ 408004 h 624681"/>
                  <a:gd name="connsiteX312" fmla="*/ 550149 w 637774"/>
                  <a:gd name="connsiteY312" fmla="*/ 404748 h 624681"/>
                  <a:gd name="connsiteX313" fmla="*/ 552557 w 637774"/>
                  <a:gd name="connsiteY313" fmla="*/ 406643 h 624681"/>
                  <a:gd name="connsiteX314" fmla="*/ 557232 w 637774"/>
                  <a:gd name="connsiteY314" fmla="*/ 394278 h 624681"/>
                  <a:gd name="connsiteX315" fmla="*/ 557212 w 637774"/>
                  <a:gd name="connsiteY315" fmla="*/ 394371 h 624681"/>
                  <a:gd name="connsiteX316" fmla="*/ 558834 w 637774"/>
                  <a:gd name="connsiteY316" fmla="*/ 391538 h 624681"/>
                  <a:gd name="connsiteX317" fmla="*/ 555706 w 637774"/>
                  <a:gd name="connsiteY317" fmla="*/ 388827 h 624681"/>
                  <a:gd name="connsiteX318" fmla="*/ 561007 w 637774"/>
                  <a:gd name="connsiteY318" fmla="*/ 385441 h 624681"/>
                  <a:gd name="connsiteX319" fmla="*/ 556283 w 637774"/>
                  <a:gd name="connsiteY319" fmla="*/ 384107 h 624681"/>
                  <a:gd name="connsiteX320" fmla="*/ 557740 w 637774"/>
                  <a:gd name="connsiteY320" fmla="*/ 378827 h 624681"/>
                  <a:gd name="connsiteX321" fmla="*/ 562842 w 637774"/>
                  <a:gd name="connsiteY321" fmla="*/ 385626 h 624681"/>
                  <a:gd name="connsiteX322" fmla="*/ 564187 w 637774"/>
                  <a:gd name="connsiteY322" fmla="*/ 385046 h 624681"/>
                  <a:gd name="connsiteX323" fmla="*/ 562718 w 637774"/>
                  <a:gd name="connsiteY323" fmla="*/ 377683 h 624681"/>
                  <a:gd name="connsiteX324" fmla="*/ 558692 w 637774"/>
                  <a:gd name="connsiteY324" fmla="*/ 377381 h 624681"/>
                  <a:gd name="connsiteX325" fmla="*/ 559668 w 637774"/>
                  <a:gd name="connsiteY325" fmla="*/ 371847 h 624681"/>
                  <a:gd name="connsiteX326" fmla="*/ 561886 w 637774"/>
                  <a:gd name="connsiteY326" fmla="*/ 372946 h 624681"/>
                  <a:gd name="connsiteX327" fmla="*/ 561099 w 637774"/>
                  <a:gd name="connsiteY327" fmla="*/ 375524 h 624681"/>
                  <a:gd name="connsiteX328" fmla="*/ 562297 w 637774"/>
                  <a:gd name="connsiteY328" fmla="*/ 375837 h 624681"/>
                  <a:gd name="connsiteX329" fmla="*/ 562916 w 637774"/>
                  <a:gd name="connsiteY329" fmla="*/ 368496 h 624681"/>
                  <a:gd name="connsiteX330" fmla="*/ 561900 w 637774"/>
                  <a:gd name="connsiteY330" fmla="*/ 370343 h 624681"/>
                  <a:gd name="connsiteX331" fmla="*/ 560791 w 637774"/>
                  <a:gd name="connsiteY331" fmla="*/ 370293 h 624681"/>
                  <a:gd name="connsiteX332" fmla="*/ 560596 w 637774"/>
                  <a:gd name="connsiteY332" fmla="*/ 364989 h 624681"/>
                  <a:gd name="connsiteX333" fmla="*/ 561475 w 637774"/>
                  <a:gd name="connsiteY333" fmla="*/ 364866 h 624681"/>
                  <a:gd name="connsiteX334" fmla="*/ 562995 w 637774"/>
                  <a:gd name="connsiteY334" fmla="*/ 366370 h 624681"/>
                  <a:gd name="connsiteX335" fmla="*/ 565608 w 637774"/>
                  <a:gd name="connsiteY335" fmla="*/ 361149 h 624681"/>
                  <a:gd name="connsiteX336" fmla="*/ 561140 w 637774"/>
                  <a:gd name="connsiteY336" fmla="*/ 357962 h 624681"/>
                  <a:gd name="connsiteX337" fmla="*/ 561155 w 637774"/>
                  <a:gd name="connsiteY337" fmla="*/ 357927 h 624681"/>
                  <a:gd name="connsiteX338" fmla="*/ 561149 w 637774"/>
                  <a:gd name="connsiteY338" fmla="*/ 357917 h 624681"/>
                  <a:gd name="connsiteX339" fmla="*/ 564449 w 637774"/>
                  <a:gd name="connsiteY339" fmla="*/ 358337 h 624681"/>
                  <a:gd name="connsiteX340" fmla="*/ 562396 w 637774"/>
                  <a:gd name="connsiteY340" fmla="*/ 354620 h 624681"/>
                  <a:gd name="connsiteX341" fmla="*/ 563251 w 637774"/>
                  <a:gd name="connsiteY341" fmla="*/ 346211 h 624681"/>
                  <a:gd name="connsiteX342" fmla="*/ 561514 w 637774"/>
                  <a:gd name="connsiteY342" fmla="*/ 346242 h 624681"/>
                  <a:gd name="connsiteX343" fmla="*/ 562396 w 637774"/>
                  <a:gd name="connsiteY343" fmla="*/ 354620 h 624681"/>
                  <a:gd name="connsiteX344" fmla="*/ 559399 w 637774"/>
                  <a:gd name="connsiteY344" fmla="*/ 355177 h 624681"/>
                  <a:gd name="connsiteX345" fmla="*/ 561149 w 637774"/>
                  <a:gd name="connsiteY345" fmla="*/ 357917 h 624681"/>
                  <a:gd name="connsiteX346" fmla="*/ 561062 w 637774"/>
                  <a:gd name="connsiteY346" fmla="*/ 357906 h 624681"/>
                  <a:gd name="connsiteX347" fmla="*/ 561140 w 637774"/>
                  <a:gd name="connsiteY347" fmla="*/ 357962 h 624681"/>
                  <a:gd name="connsiteX348" fmla="*/ 560499 w 637774"/>
                  <a:gd name="connsiteY348" fmla="*/ 359463 h 624681"/>
                  <a:gd name="connsiteX349" fmla="*/ 555832 w 637774"/>
                  <a:gd name="connsiteY349" fmla="*/ 363841 h 624681"/>
                  <a:gd name="connsiteX350" fmla="*/ 556576 w 637774"/>
                  <a:gd name="connsiteY350" fmla="*/ 370629 h 624681"/>
                  <a:gd name="connsiteX351" fmla="*/ 555483 w 637774"/>
                  <a:gd name="connsiteY351" fmla="*/ 371169 h 624681"/>
                  <a:gd name="connsiteX352" fmla="*/ 552573 w 637774"/>
                  <a:gd name="connsiteY352" fmla="*/ 368676 h 624681"/>
                  <a:gd name="connsiteX353" fmla="*/ 548514 w 637774"/>
                  <a:gd name="connsiteY353" fmla="*/ 371069 h 624681"/>
                  <a:gd name="connsiteX354" fmla="*/ 548697 w 637774"/>
                  <a:gd name="connsiteY354" fmla="*/ 368479 h 624681"/>
                  <a:gd name="connsiteX355" fmla="*/ 546689 w 637774"/>
                  <a:gd name="connsiteY355" fmla="*/ 365650 h 624681"/>
                  <a:gd name="connsiteX356" fmla="*/ 544065 w 637774"/>
                  <a:gd name="connsiteY356" fmla="*/ 365290 h 624681"/>
                  <a:gd name="connsiteX357" fmla="*/ 547830 w 637774"/>
                  <a:gd name="connsiteY357" fmla="*/ 373622 h 624681"/>
                  <a:gd name="connsiteX358" fmla="*/ 545970 w 637774"/>
                  <a:gd name="connsiteY358" fmla="*/ 376645 h 624681"/>
                  <a:gd name="connsiteX359" fmla="*/ 543078 w 637774"/>
                  <a:gd name="connsiteY359" fmla="*/ 379929 h 624681"/>
                  <a:gd name="connsiteX360" fmla="*/ 542118 w 637774"/>
                  <a:gd name="connsiteY360" fmla="*/ 381301 h 624681"/>
                  <a:gd name="connsiteX361" fmla="*/ 543853 w 637774"/>
                  <a:gd name="connsiteY361" fmla="*/ 381829 h 624681"/>
                  <a:gd name="connsiteX362" fmla="*/ 546526 w 637774"/>
                  <a:gd name="connsiteY362" fmla="*/ 380202 h 624681"/>
                  <a:gd name="connsiteX363" fmla="*/ 547111 w 637774"/>
                  <a:gd name="connsiteY363" fmla="*/ 380746 h 624681"/>
                  <a:gd name="connsiteX364" fmla="*/ 545926 w 637774"/>
                  <a:gd name="connsiteY364" fmla="*/ 382700 h 624681"/>
                  <a:gd name="connsiteX365" fmla="*/ 548210 w 637774"/>
                  <a:gd name="connsiteY365" fmla="*/ 387588 h 624681"/>
                  <a:gd name="connsiteX366" fmla="*/ 547089 w 637774"/>
                  <a:gd name="connsiteY366" fmla="*/ 388583 h 624681"/>
                  <a:gd name="connsiteX367" fmla="*/ 543542 w 637774"/>
                  <a:gd name="connsiteY367" fmla="*/ 385779 h 624681"/>
                  <a:gd name="connsiteX368" fmla="*/ 542620 w 637774"/>
                  <a:gd name="connsiteY368" fmla="*/ 389523 h 624681"/>
                  <a:gd name="connsiteX369" fmla="*/ 537532 w 637774"/>
                  <a:gd name="connsiteY369" fmla="*/ 389618 h 624681"/>
                  <a:gd name="connsiteX370" fmla="*/ 537230 w 637774"/>
                  <a:gd name="connsiteY370" fmla="*/ 386459 h 624681"/>
                  <a:gd name="connsiteX371" fmla="*/ 532038 w 637774"/>
                  <a:gd name="connsiteY371" fmla="*/ 385704 h 624681"/>
                  <a:gd name="connsiteX372" fmla="*/ 532204 w 637774"/>
                  <a:gd name="connsiteY372" fmla="*/ 384400 h 624681"/>
                  <a:gd name="connsiteX373" fmla="*/ 537491 w 637774"/>
                  <a:gd name="connsiteY373" fmla="*/ 385054 h 624681"/>
                  <a:gd name="connsiteX374" fmla="*/ 537650 w 637774"/>
                  <a:gd name="connsiteY374" fmla="*/ 381242 h 624681"/>
                  <a:gd name="connsiteX375" fmla="*/ 536085 w 637774"/>
                  <a:gd name="connsiteY375" fmla="*/ 379727 h 624681"/>
                  <a:gd name="connsiteX376" fmla="*/ 534898 w 637774"/>
                  <a:gd name="connsiteY376" fmla="*/ 381243 h 624681"/>
                  <a:gd name="connsiteX377" fmla="*/ 532109 w 637774"/>
                  <a:gd name="connsiteY377" fmla="*/ 383502 h 624681"/>
                  <a:gd name="connsiteX378" fmla="*/ 533166 w 637774"/>
                  <a:gd name="connsiteY378" fmla="*/ 377719 h 624681"/>
                  <a:gd name="connsiteX379" fmla="*/ 539148 w 637774"/>
                  <a:gd name="connsiteY379" fmla="*/ 378089 h 624681"/>
                  <a:gd name="connsiteX380" fmla="*/ 542089 w 637774"/>
                  <a:gd name="connsiteY380" fmla="*/ 373257 h 624681"/>
                  <a:gd name="connsiteX381" fmla="*/ 544496 w 637774"/>
                  <a:gd name="connsiteY381" fmla="*/ 371401 h 624681"/>
                  <a:gd name="connsiteX382" fmla="*/ 543052 w 637774"/>
                  <a:gd name="connsiteY382" fmla="*/ 368452 h 624681"/>
                  <a:gd name="connsiteX383" fmla="*/ 541788 w 637774"/>
                  <a:gd name="connsiteY383" fmla="*/ 365786 h 624681"/>
                  <a:gd name="connsiteX384" fmla="*/ 540536 w 637774"/>
                  <a:gd name="connsiteY384" fmla="*/ 363513 h 624681"/>
                  <a:gd name="connsiteX385" fmla="*/ 547038 w 637774"/>
                  <a:gd name="connsiteY385" fmla="*/ 360757 h 624681"/>
                  <a:gd name="connsiteX386" fmla="*/ 546809 w 637774"/>
                  <a:gd name="connsiteY386" fmla="*/ 360024 h 624681"/>
                  <a:gd name="connsiteX387" fmla="*/ 543142 w 637774"/>
                  <a:gd name="connsiteY387" fmla="*/ 359094 h 624681"/>
                  <a:gd name="connsiteX388" fmla="*/ 541971 w 637774"/>
                  <a:gd name="connsiteY388" fmla="*/ 357887 h 624681"/>
                  <a:gd name="connsiteX389" fmla="*/ 544085 w 637774"/>
                  <a:gd name="connsiteY389" fmla="*/ 355698 h 624681"/>
                  <a:gd name="connsiteX390" fmla="*/ 546472 w 637774"/>
                  <a:gd name="connsiteY390" fmla="*/ 355371 h 624681"/>
                  <a:gd name="connsiteX391" fmla="*/ 546501 w 637774"/>
                  <a:gd name="connsiteY391" fmla="*/ 354355 h 624681"/>
                  <a:gd name="connsiteX392" fmla="*/ 541154 w 637774"/>
                  <a:gd name="connsiteY392" fmla="*/ 353858 h 624681"/>
                  <a:gd name="connsiteX393" fmla="*/ 536939 w 637774"/>
                  <a:gd name="connsiteY393" fmla="*/ 352320 h 624681"/>
                  <a:gd name="connsiteX394" fmla="*/ 535345 w 637774"/>
                  <a:gd name="connsiteY394" fmla="*/ 352261 h 624681"/>
                  <a:gd name="connsiteX395" fmla="*/ 534894 w 637774"/>
                  <a:gd name="connsiteY395" fmla="*/ 354743 h 624681"/>
                  <a:gd name="connsiteX396" fmla="*/ 537789 w 637774"/>
                  <a:gd name="connsiteY396" fmla="*/ 358962 h 624681"/>
                  <a:gd name="connsiteX397" fmla="*/ 538221 w 637774"/>
                  <a:gd name="connsiteY397" fmla="*/ 364952 h 624681"/>
                  <a:gd name="connsiteX398" fmla="*/ 538239 w 637774"/>
                  <a:gd name="connsiteY398" fmla="*/ 364980 h 624681"/>
                  <a:gd name="connsiteX399" fmla="*/ 534158 w 637774"/>
                  <a:gd name="connsiteY399" fmla="*/ 363275 h 624681"/>
                  <a:gd name="connsiteX400" fmla="*/ 528131 w 637774"/>
                  <a:gd name="connsiteY400" fmla="*/ 363214 h 624681"/>
                  <a:gd name="connsiteX401" fmla="*/ 527813 w 637774"/>
                  <a:gd name="connsiteY401" fmla="*/ 362340 h 624681"/>
                  <a:gd name="connsiteX402" fmla="*/ 531841 w 637774"/>
                  <a:gd name="connsiteY402" fmla="*/ 360086 h 624681"/>
                  <a:gd name="connsiteX403" fmla="*/ 527819 w 637774"/>
                  <a:gd name="connsiteY403" fmla="*/ 356788 h 624681"/>
                  <a:gd name="connsiteX404" fmla="*/ 529720 w 637774"/>
                  <a:gd name="connsiteY404" fmla="*/ 355015 h 624681"/>
                  <a:gd name="connsiteX405" fmla="*/ 527921 w 637774"/>
                  <a:gd name="connsiteY405" fmla="*/ 353011 h 624681"/>
                  <a:gd name="connsiteX406" fmla="*/ 529430 w 637774"/>
                  <a:gd name="connsiteY406" fmla="*/ 348374 h 624681"/>
                  <a:gd name="connsiteX407" fmla="*/ 528989 w 637774"/>
                  <a:gd name="connsiteY407" fmla="*/ 347060 h 624681"/>
                  <a:gd name="connsiteX408" fmla="*/ 532270 w 637774"/>
                  <a:gd name="connsiteY408" fmla="*/ 344885 h 624681"/>
                  <a:gd name="connsiteX409" fmla="*/ 525419 w 637774"/>
                  <a:gd name="connsiteY409" fmla="*/ 334533 h 624681"/>
                  <a:gd name="connsiteX410" fmla="*/ 528492 w 637774"/>
                  <a:gd name="connsiteY410" fmla="*/ 333408 h 624681"/>
                  <a:gd name="connsiteX411" fmla="*/ 534852 w 637774"/>
                  <a:gd name="connsiteY411" fmla="*/ 332618 h 624681"/>
                  <a:gd name="connsiteX412" fmla="*/ 534943 w 637774"/>
                  <a:gd name="connsiteY412" fmla="*/ 331323 h 624681"/>
                  <a:gd name="connsiteX413" fmla="*/ 523439 w 637774"/>
                  <a:gd name="connsiteY413" fmla="*/ 329372 h 624681"/>
                  <a:gd name="connsiteX414" fmla="*/ 523512 w 637774"/>
                  <a:gd name="connsiteY414" fmla="*/ 328048 h 624681"/>
                  <a:gd name="connsiteX415" fmla="*/ 528982 w 637774"/>
                  <a:gd name="connsiteY415" fmla="*/ 326989 h 624681"/>
                  <a:gd name="connsiteX416" fmla="*/ 524706 w 637774"/>
                  <a:gd name="connsiteY416" fmla="*/ 324731 h 624681"/>
                  <a:gd name="connsiteX417" fmla="*/ 529266 w 637774"/>
                  <a:gd name="connsiteY417" fmla="*/ 321499 h 624681"/>
                  <a:gd name="connsiteX418" fmla="*/ 537724 w 637774"/>
                  <a:gd name="connsiteY418" fmla="*/ 324678 h 624681"/>
                  <a:gd name="connsiteX419" fmla="*/ 537027 w 637774"/>
                  <a:gd name="connsiteY419" fmla="*/ 329713 h 624681"/>
                  <a:gd name="connsiteX420" fmla="*/ 538584 w 637774"/>
                  <a:gd name="connsiteY420" fmla="*/ 334586 h 624681"/>
                  <a:gd name="connsiteX421" fmla="*/ 534133 w 637774"/>
                  <a:gd name="connsiteY421" fmla="*/ 337429 h 624681"/>
                  <a:gd name="connsiteX422" fmla="*/ 538978 w 637774"/>
                  <a:gd name="connsiteY422" fmla="*/ 342515 h 624681"/>
                  <a:gd name="connsiteX423" fmla="*/ 536517 w 637774"/>
                  <a:gd name="connsiteY423" fmla="*/ 344286 h 624681"/>
                  <a:gd name="connsiteX424" fmla="*/ 536740 w 637774"/>
                  <a:gd name="connsiteY424" fmla="*/ 346260 h 624681"/>
                  <a:gd name="connsiteX425" fmla="*/ 537018 w 637774"/>
                  <a:gd name="connsiteY425" fmla="*/ 348318 h 624681"/>
                  <a:gd name="connsiteX426" fmla="*/ 538519 w 637774"/>
                  <a:gd name="connsiteY426" fmla="*/ 347359 h 624681"/>
                  <a:gd name="connsiteX427" fmla="*/ 540152 w 637774"/>
                  <a:gd name="connsiteY427" fmla="*/ 346476 h 624681"/>
                  <a:gd name="connsiteX428" fmla="*/ 540335 w 637774"/>
                  <a:gd name="connsiteY428" fmla="*/ 348076 h 624681"/>
                  <a:gd name="connsiteX429" fmla="*/ 541057 w 637774"/>
                  <a:gd name="connsiteY429" fmla="*/ 351206 h 624681"/>
                  <a:gd name="connsiteX430" fmla="*/ 542386 w 637774"/>
                  <a:gd name="connsiteY430" fmla="*/ 351036 h 624681"/>
                  <a:gd name="connsiteX431" fmla="*/ 542647 w 637774"/>
                  <a:gd name="connsiteY431" fmla="*/ 342010 h 624681"/>
                  <a:gd name="connsiteX432" fmla="*/ 546216 w 637774"/>
                  <a:gd name="connsiteY432" fmla="*/ 343161 h 624681"/>
                  <a:gd name="connsiteX433" fmla="*/ 545854 w 637774"/>
                  <a:gd name="connsiteY433" fmla="*/ 338284 h 624681"/>
                  <a:gd name="connsiteX434" fmla="*/ 544186 w 637774"/>
                  <a:gd name="connsiteY434" fmla="*/ 340547 h 624681"/>
                  <a:gd name="connsiteX435" fmla="*/ 544211 w 637774"/>
                  <a:gd name="connsiteY435" fmla="*/ 337897 h 624681"/>
                  <a:gd name="connsiteX436" fmla="*/ 543473 w 637774"/>
                  <a:gd name="connsiteY436" fmla="*/ 332181 h 624681"/>
                  <a:gd name="connsiteX437" fmla="*/ 540233 w 637774"/>
                  <a:gd name="connsiteY437" fmla="*/ 332295 h 624681"/>
                  <a:gd name="connsiteX438" fmla="*/ 542380 w 637774"/>
                  <a:gd name="connsiteY438" fmla="*/ 329407 h 624681"/>
                  <a:gd name="connsiteX439" fmla="*/ 539646 w 637774"/>
                  <a:gd name="connsiteY439" fmla="*/ 325127 h 624681"/>
                  <a:gd name="connsiteX440" fmla="*/ 540179 w 637774"/>
                  <a:gd name="connsiteY440" fmla="*/ 324586 h 624681"/>
                  <a:gd name="connsiteX441" fmla="*/ 542221 w 637774"/>
                  <a:gd name="connsiteY441" fmla="*/ 325158 h 624681"/>
                  <a:gd name="connsiteX442" fmla="*/ 545072 w 637774"/>
                  <a:gd name="connsiteY442" fmla="*/ 320623 h 624681"/>
                  <a:gd name="connsiteX443" fmla="*/ 543589 w 637774"/>
                  <a:gd name="connsiteY443" fmla="*/ 319615 h 624681"/>
                  <a:gd name="connsiteX444" fmla="*/ 544352 w 637774"/>
                  <a:gd name="connsiteY444" fmla="*/ 318809 h 624681"/>
                  <a:gd name="connsiteX445" fmla="*/ 547714 w 637774"/>
                  <a:gd name="connsiteY445" fmla="*/ 322009 h 624681"/>
                  <a:gd name="connsiteX446" fmla="*/ 544466 w 637774"/>
                  <a:gd name="connsiteY446" fmla="*/ 324362 h 624681"/>
                  <a:gd name="connsiteX447" fmla="*/ 548007 w 637774"/>
                  <a:gd name="connsiteY447" fmla="*/ 326092 h 624681"/>
                  <a:gd name="connsiteX448" fmla="*/ 547799 w 637774"/>
                  <a:gd name="connsiteY448" fmla="*/ 319520 h 624681"/>
                  <a:gd name="connsiteX449" fmla="*/ 552849 w 637774"/>
                  <a:gd name="connsiteY449" fmla="*/ 320366 h 624681"/>
                  <a:gd name="connsiteX450" fmla="*/ 555035 w 637774"/>
                  <a:gd name="connsiteY450" fmla="*/ 317413 h 624681"/>
                  <a:gd name="connsiteX451" fmla="*/ 554848 w 637774"/>
                  <a:gd name="connsiteY451" fmla="*/ 316934 h 624681"/>
                  <a:gd name="connsiteX452" fmla="*/ 551167 w 637774"/>
                  <a:gd name="connsiteY452" fmla="*/ 318606 h 624681"/>
                  <a:gd name="connsiteX453" fmla="*/ 544314 w 637774"/>
                  <a:gd name="connsiteY453" fmla="*/ 317874 h 624681"/>
                  <a:gd name="connsiteX454" fmla="*/ 543442 w 637774"/>
                  <a:gd name="connsiteY454" fmla="*/ 316196 h 624681"/>
                  <a:gd name="connsiteX455" fmla="*/ 542563 w 637774"/>
                  <a:gd name="connsiteY455" fmla="*/ 313884 h 624681"/>
                  <a:gd name="connsiteX456" fmla="*/ 538849 w 637774"/>
                  <a:gd name="connsiteY456" fmla="*/ 314380 h 624681"/>
                  <a:gd name="connsiteX457" fmla="*/ 533345 w 637774"/>
                  <a:gd name="connsiteY457" fmla="*/ 316699 h 624681"/>
                  <a:gd name="connsiteX458" fmla="*/ 530521 w 637774"/>
                  <a:gd name="connsiteY458" fmla="*/ 318901 h 624681"/>
                  <a:gd name="connsiteX459" fmla="*/ 527377 w 637774"/>
                  <a:gd name="connsiteY459" fmla="*/ 319352 h 624681"/>
                  <a:gd name="connsiteX460" fmla="*/ 524487 w 637774"/>
                  <a:gd name="connsiteY460" fmla="*/ 318763 h 624681"/>
                  <a:gd name="connsiteX461" fmla="*/ 523805 w 637774"/>
                  <a:gd name="connsiteY461" fmla="*/ 316885 h 624681"/>
                  <a:gd name="connsiteX462" fmla="*/ 526402 w 637774"/>
                  <a:gd name="connsiteY462" fmla="*/ 316264 h 624681"/>
                  <a:gd name="connsiteX463" fmla="*/ 530050 w 637774"/>
                  <a:gd name="connsiteY463" fmla="*/ 315850 h 624681"/>
                  <a:gd name="connsiteX464" fmla="*/ 530065 w 637774"/>
                  <a:gd name="connsiteY464" fmla="*/ 315001 h 624681"/>
                  <a:gd name="connsiteX465" fmla="*/ 522997 w 637774"/>
                  <a:gd name="connsiteY465" fmla="*/ 314806 h 624681"/>
                  <a:gd name="connsiteX466" fmla="*/ 524772 w 637774"/>
                  <a:gd name="connsiteY466" fmla="*/ 308524 h 624681"/>
                  <a:gd name="connsiteX467" fmla="*/ 532272 w 637774"/>
                  <a:gd name="connsiteY467" fmla="*/ 305769 h 624681"/>
                  <a:gd name="connsiteX468" fmla="*/ 535826 w 637774"/>
                  <a:gd name="connsiteY468" fmla="*/ 305335 h 624681"/>
                  <a:gd name="connsiteX469" fmla="*/ 534862 w 637774"/>
                  <a:gd name="connsiteY469" fmla="*/ 310262 h 624681"/>
                  <a:gd name="connsiteX470" fmla="*/ 534063 w 637774"/>
                  <a:gd name="connsiteY470" fmla="*/ 311011 h 624681"/>
                  <a:gd name="connsiteX471" fmla="*/ 536688 w 637774"/>
                  <a:gd name="connsiteY471" fmla="*/ 310372 h 624681"/>
                  <a:gd name="connsiteX472" fmla="*/ 537198 w 637774"/>
                  <a:gd name="connsiteY472" fmla="*/ 312482 h 624681"/>
                  <a:gd name="connsiteX473" fmla="*/ 540471 w 637774"/>
                  <a:gd name="connsiteY473" fmla="*/ 310670 h 624681"/>
                  <a:gd name="connsiteX474" fmla="*/ 538334 w 637774"/>
                  <a:gd name="connsiteY474" fmla="*/ 308762 h 624681"/>
                  <a:gd name="connsiteX475" fmla="*/ 538824 w 637774"/>
                  <a:gd name="connsiteY475" fmla="*/ 308529 h 624681"/>
                  <a:gd name="connsiteX476" fmla="*/ 535677 w 637774"/>
                  <a:gd name="connsiteY476" fmla="*/ 303914 h 624681"/>
                  <a:gd name="connsiteX477" fmla="*/ 529508 w 637774"/>
                  <a:gd name="connsiteY477" fmla="*/ 303942 h 624681"/>
                  <a:gd name="connsiteX478" fmla="*/ 524243 w 637774"/>
                  <a:gd name="connsiteY478" fmla="*/ 304073 h 624681"/>
                  <a:gd name="connsiteX479" fmla="*/ 532532 w 637774"/>
                  <a:gd name="connsiteY479" fmla="*/ 296303 h 624681"/>
                  <a:gd name="connsiteX480" fmla="*/ 525544 w 637774"/>
                  <a:gd name="connsiteY480" fmla="*/ 298173 h 624681"/>
                  <a:gd name="connsiteX481" fmla="*/ 525640 w 637774"/>
                  <a:gd name="connsiteY481" fmla="*/ 299948 h 624681"/>
                  <a:gd name="connsiteX482" fmla="*/ 523081 w 637774"/>
                  <a:gd name="connsiteY482" fmla="*/ 301502 h 624681"/>
                  <a:gd name="connsiteX483" fmla="*/ 517297 w 637774"/>
                  <a:gd name="connsiteY483" fmla="*/ 300446 h 624681"/>
                  <a:gd name="connsiteX484" fmla="*/ 520562 w 637774"/>
                  <a:gd name="connsiteY484" fmla="*/ 295247 h 624681"/>
                  <a:gd name="connsiteX485" fmla="*/ 523403 w 637774"/>
                  <a:gd name="connsiteY485" fmla="*/ 289321 h 624681"/>
                  <a:gd name="connsiteX486" fmla="*/ 525060 w 637774"/>
                  <a:gd name="connsiteY486" fmla="*/ 292415 h 624681"/>
                  <a:gd name="connsiteX487" fmla="*/ 528660 w 637774"/>
                  <a:gd name="connsiteY487" fmla="*/ 290116 h 624681"/>
                  <a:gd name="connsiteX488" fmla="*/ 521303 w 637774"/>
                  <a:gd name="connsiteY488" fmla="*/ 287908 h 624681"/>
                  <a:gd name="connsiteX489" fmla="*/ 519693 w 637774"/>
                  <a:gd name="connsiteY489" fmla="*/ 285825 h 624681"/>
                  <a:gd name="connsiteX490" fmla="*/ 520616 w 637774"/>
                  <a:gd name="connsiteY490" fmla="*/ 282520 h 624681"/>
                  <a:gd name="connsiteX491" fmla="*/ 519638 w 637774"/>
                  <a:gd name="connsiteY491" fmla="*/ 281988 h 624681"/>
                  <a:gd name="connsiteX492" fmla="*/ 515426 w 637774"/>
                  <a:gd name="connsiteY492" fmla="*/ 281207 h 624681"/>
                  <a:gd name="connsiteX493" fmla="*/ 514803 w 637774"/>
                  <a:gd name="connsiteY493" fmla="*/ 276295 h 624681"/>
                  <a:gd name="connsiteX494" fmla="*/ 514896 w 637774"/>
                  <a:gd name="connsiteY494" fmla="*/ 274440 h 624681"/>
                  <a:gd name="connsiteX495" fmla="*/ 520502 w 637774"/>
                  <a:gd name="connsiteY495" fmla="*/ 274093 h 624681"/>
                  <a:gd name="connsiteX496" fmla="*/ 522063 w 637774"/>
                  <a:gd name="connsiteY496" fmla="*/ 269663 h 624681"/>
                  <a:gd name="connsiteX497" fmla="*/ 508364 w 637774"/>
                  <a:gd name="connsiteY497" fmla="*/ 266838 h 624681"/>
                  <a:gd name="connsiteX498" fmla="*/ 509674 w 637774"/>
                  <a:gd name="connsiteY498" fmla="*/ 257579 h 624681"/>
                  <a:gd name="connsiteX499" fmla="*/ 509536 w 637774"/>
                  <a:gd name="connsiteY499" fmla="*/ 255113 h 624681"/>
                  <a:gd name="connsiteX500" fmla="*/ 507109 w 637774"/>
                  <a:gd name="connsiteY500" fmla="*/ 256624 h 624681"/>
                  <a:gd name="connsiteX501" fmla="*/ 505326 w 637774"/>
                  <a:gd name="connsiteY501" fmla="*/ 256645 h 624681"/>
                  <a:gd name="connsiteX502" fmla="*/ 505615 w 637774"/>
                  <a:gd name="connsiteY502" fmla="*/ 254784 h 624681"/>
                  <a:gd name="connsiteX503" fmla="*/ 505409 w 637774"/>
                  <a:gd name="connsiteY503" fmla="*/ 243341 h 624681"/>
                  <a:gd name="connsiteX504" fmla="*/ 507430 w 637774"/>
                  <a:gd name="connsiteY504" fmla="*/ 238817 h 624681"/>
                  <a:gd name="connsiteX505" fmla="*/ 510463 w 637774"/>
                  <a:gd name="connsiteY505" fmla="*/ 236879 h 624681"/>
                  <a:gd name="connsiteX506" fmla="*/ 515350 w 637774"/>
                  <a:gd name="connsiteY506" fmla="*/ 235595 h 624681"/>
                  <a:gd name="connsiteX507" fmla="*/ 519582 w 637774"/>
                  <a:gd name="connsiteY507" fmla="*/ 237721 h 624681"/>
                  <a:gd name="connsiteX508" fmla="*/ 521362 w 637774"/>
                  <a:gd name="connsiteY508" fmla="*/ 243009 h 624681"/>
                  <a:gd name="connsiteX509" fmla="*/ 521608 w 637774"/>
                  <a:gd name="connsiteY509" fmla="*/ 244768 h 624681"/>
                  <a:gd name="connsiteX510" fmla="*/ 516499 w 637774"/>
                  <a:gd name="connsiteY510" fmla="*/ 244080 h 624681"/>
                  <a:gd name="connsiteX511" fmla="*/ 514158 w 637774"/>
                  <a:gd name="connsiteY511" fmla="*/ 251163 h 624681"/>
                  <a:gd name="connsiteX512" fmla="*/ 514755 w 637774"/>
                  <a:gd name="connsiteY512" fmla="*/ 251660 h 624681"/>
                  <a:gd name="connsiteX513" fmla="*/ 519459 w 637774"/>
                  <a:gd name="connsiteY513" fmla="*/ 247339 h 624681"/>
                  <a:gd name="connsiteX514" fmla="*/ 523834 w 637774"/>
                  <a:gd name="connsiteY514" fmla="*/ 246940 h 624681"/>
                  <a:gd name="connsiteX515" fmla="*/ 522983 w 637774"/>
                  <a:gd name="connsiteY515" fmla="*/ 250795 h 624681"/>
                  <a:gd name="connsiteX516" fmla="*/ 519335 w 637774"/>
                  <a:gd name="connsiteY516" fmla="*/ 252208 h 624681"/>
                  <a:gd name="connsiteX517" fmla="*/ 517327 w 637774"/>
                  <a:gd name="connsiteY517" fmla="*/ 254688 h 624681"/>
                  <a:gd name="connsiteX518" fmla="*/ 526802 w 637774"/>
                  <a:gd name="connsiteY518" fmla="*/ 254024 h 624681"/>
                  <a:gd name="connsiteX519" fmla="*/ 534014 w 637774"/>
                  <a:gd name="connsiteY519" fmla="*/ 247820 h 624681"/>
                  <a:gd name="connsiteX520" fmla="*/ 536106 w 637774"/>
                  <a:gd name="connsiteY520" fmla="*/ 245846 h 624681"/>
                  <a:gd name="connsiteX521" fmla="*/ 533629 w 637774"/>
                  <a:gd name="connsiteY521" fmla="*/ 243717 h 624681"/>
                  <a:gd name="connsiteX522" fmla="*/ 530921 w 637774"/>
                  <a:gd name="connsiteY522" fmla="*/ 244727 h 624681"/>
                  <a:gd name="connsiteX523" fmla="*/ 526480 w 637774"/>
                  <a:gd name="connsiteY523" fmla="*/ 249520 h 624681"/>
                  <a:gd name="connsiteX524" fmla="*/ 527022 w 637774"/>
                  <a:gd name="connsiteY524" fmla="*/ 242308 h 624681"/>
                  <a:gd name="connsiteX525" fmla="*/ 521129 w 637774"/>
                  <a:gd name="connsiteY525" fmla="*/ 235895 h 624681"/>
                  <a:gd name="connsiteX526" fmla="*/ 521639 w 637774"/>
                  <a:gd name="connsiteY526" fmla="*/ 233693 h 624681"/>
                  <a:gd name="connsiteX527" fmla="*/ 526142 w 637774"/>
                  <a:gd name="connsiteY527" fmla="*/ 237682 h 624681"/>
                  <a:gd name="connsiteX528" fmla="*/ 529528 w 637774"/>
                  <a:gd name="connsiteY528" fmla="*/ 234921 h 624681"/>
                  <a:gd name="connsiteX529" fmla="*/ 523797 w 637774"/>
                  <a:gd name="connsiteY529" fmla="*/ 231636 h 624681"/>
                  <a:gd name="connsiteX530" fmla="*/ 523527 w 637774"/>
                  <a:gd name="connsiteY530" fmla="*/ 227338 h 624681"/>
                  <a:gd name="connsiteX531" fmla="*/ 518919 w 637774"/>
                  <a:gd name="connsiteY531" fmla="*/ 224374 h 624681"/>
                  <a:gd name="connsiteX532" fmla="*/ 521536 w 637774"/>
                  <a:gd name="connsiteY532" fmla="*/ 230406 h 624681"/>
                  <a:gd name="connsiteX533" fmla="*/ 515650 w 637774"/>
                  <a:gd name="connsiteY533" fmla="*/ 234564 h 624681"/>
                  <a:gd name="connsiteX534" fmla="*/ 512577 w 637774"/>
                  <a:gd name="connsiteY534" fmla="*/ 231378 h 624681"/>
                  <a:gd name="connsiteX535" fmla="*/ 504921 w 637774"/>
                  <a:gd name="connsiteY535" fmla="*/ 231638 h 624681"/>
                  <a:gd name="connsiteX536" fmla="*/ 503245 w 637774"/>
                  <a:gd name="connsiteY536" fmla="*/ 232390 h 624681"/>
                  <a:gd name="connsiteX537" fmla="*/ 508016 w 637774"/>
                  <a:gd name="connsiteY537" fmla="*/ 234611 h 624681"/>
                  <a:gd name="connsiteX538" fmla="*/ 501968 w 637774"/>
                  <a:gd name="connsiteY538" fmla="*/ 238953 h 624681"/>
                  <a:gd name="connsiteX539" fmla="*/ 502353 w 637774"/>
                  <a:gd name="connsiteY539" fmla="*/ 232681 h 624681"/>
                  <a:gd name="connsiteX540" fmla="*/ 498207 w 637774"/>
                  <a:gd name="connsiteY540" fmla="*/ 232376 h 624681"/>
                  <a:gd name="connsiteX541" fmla="*/ 502131 w 637774"/>
                  <a:gd name="connsiteY541" fmla="*/ 227833 h 624681"/>
                  <a:gd name="connsiteX542" fmla="*/ 505525 w 637774"/>
                  <a:gd name="connsiteY542" fmla="*/ 224149 h 624681"/>
                  <a:gd name="connsiteX543" fmla="*/ 504765 w 637774"/>
                  <a:gd name="connsiteY543" fmla="*/ 223397 h 624681"/>
                  <a:gd name="connsiteX544" fmla="*/ 501110 w 637774"/>
                  <a:gd name="connsiteY544" fmla="*/ 222298 h 624681"/>
                  <a:gd name="connsiteX545" fmla="*/ 504471 w 637774"/>
                  <a:gd name="connsiteY545" fmla="*/ 220312 h 624681"/>
                  <a:gd name="connsiteX546" fmla="*/ 507748 w 637774"/>
                  <a:gd name="connsiteY546" fmla="*/ 215944 h 624681"/>
                  <a:gd name="connsiteX547" fmla="*/ 508066 w 637774"/>
                  <a:gd name="connsiteY547" fmla="*/ 220690 h 624681"/>
                  <a:gd name="connsiteX548" fmla="*/ 513510 w 637774"/>
                  <a:gd name="connsiteY548" fmla="*/ 218091 h 624681"/>
                  <a:gd name="connsiteX549" fmla="*/ 509979 w 637774"/>
                  <a:gd name="connsiteY549" fmla="*/ 217751 h 624681"/>
                  <a:gd name="connsiteX550" fmla="*/ 509388 w 637774"/>
                  <a:gd name="connsiteY550" fmla="*/ 213699 h 624681"/>
                  <a:gd name="connsiteX551" fmla="*/ 503166 w 637774"/>
                  <a:gd name="connsiteY551" fmla="*/ 214080 h 624681"/>
                  <a:gd name="connsiteX552" fmla="*/ 502738 w 637774"/>
                  <a:gd name="connsiteY552" fmla="*/ 213036 h 624681"/>
                  <a:gd name="connsiteX553" fmla="*/ 505694 w 637774"/>
                  <a:gd name="connsiteY553" fmla="*/ 209792 h 624681"/>
                  <a:gd name="connsiteX554" fmla="*/ 505407 w 637774"/>
                  <a:gd name="connsiteY554" fmla="*/ 209217 h 624681"/>
                  <a:gd name="connsiteX555" fmla="*/ 502436 w 637774"/>
                  <a:gd name="connsiteY555" fmla="*/ 209877 h 624681"/>
                  <a:gd name="connsiteX556" fmla="*/ 502409 w 637774"/>
                  <a:gd name="connsiteY556" fmla="*/ 213208 h 624681"/>
                  <a:gd name="connsiteX557" fmla="*/ 498867 w 637774"/>
                  <a:gd name="connsiteY557" fmla="*/ 210600 h 624681"/>
                  <a:gd name="connsiteX558" fmla="*/ 498854 w 637774"/>
                  <a:gd name="connsiteY558" fmla="*/ 209331 h 624681"/>
                  <a:gd name="connsiteX559" fmla="*/ 492864 w 637774"/>
                  <a:gd name="connsiteY559" fmla="*/ 212638 h 624681"/>
                  <a:gd name="connsiteX560" fmla="*/ 484824 w 637774"/>
                  <a:gd name="connsiteY560" fmla="*/ 211547 h 624681"/>
                  <a:gd name="connsiteX561" fmla="*/ 483040 w 637774"/>
                  <a:gd name="connsiteY561" fmla="*/ 209254 h 624681"/>
                  <a:gd name="connsiteX562" fmla="*/ 482029 w 637774"/>
                  <a:gd name="connsiteY562" fmla="*/ 206547 h 624681"/>
                  <a:gd name="connsiteX563" fmla="*/ 484276 w 637774"/>
                  <a:gd name="connsiteY563" fmla="*/ 204752 h 624681"/>
                  <a:gd name="connsiteX564" fmla="*/ 489354 w 637774"/>
                  <a:gd name="connsiteY564" fmla="*/ 203266 h 624681"/>
                  <a:gd name="connsiteX565" fmla="*/ 481055 w 637774"/>
                  <a:gd name="connsiteY565" fmla="*/ 201023 h 624681"/>
                  <a:gd name="connsiteX566" fmla="*/ 481090 w 637774"/>
                  <a:gd name="connsiteY566" fmla="*/ 200202 h 624681"/>
                  <a:gd name="connsiteX567" fmla="*/ 478510 w 637774"/>
                  <a:gd name="connsiteY567" fmla="*/ 201850 h 624681"/>
                  <a:gd name="connsiteX568" fmla="*/ 478862 w 637774"/>
                  <a:gd name="connsiteY568" fmla="*/ 201026 h 624681"/>
                  <a:gd name="connsiteX569" fmla="*/ 472747 w 637774"/>
                  <a:gd name="connsiteY569" fmla="*/ 197389 h 624681"/>
                  <a:gd name="connsiteX570" fmla="*/ 472081 w 637774"/>
                  <a:gd name="connsiteY570" fmla="*/ 193782 h 624681"/>
                  <a:gd name="connsiteX571" fmla="*/ 470633 w 637774"/>
                  <a:gd name="connsiteY571" fmla="*/ 191515 h 624681"/>
                  <a:gd name="connsiteX572" fmla="*/ 464619 w 637774"/>
                  <a:gd name="connsiteY572" fmla="*/ 189848 h 624681"/>
                  <a:gd name="connsiteX573" fmla="*/ 464771 w 637774"/>
                  <a:gd name="connsiteY573" fmla="*/ 185400 h 624681"/>
                  <a:gd name="connsiteX574" fmla="*/ 467626 w 637774"/>
                  <a:gd name="connsiteY574" fmla="*/ 183058 h 624681"/>
                  <a:gd name="connsiteX575" fmla="*/ 467023 w 637774"/>
                  <a:gd name="connsiteY575" fmla="*/ 182366 h 624681"/>
                  <a:gd name="connsiteX576" fmla="*/ 462205 w 637774"/>
                  <a:gd name="connsiteY576" fmla="*/ 184006 h 624681"/>
                  <a:gd name="connsiteX577" fmla="*/ 461033 w 637774"/>
                  <a:gd name="connsiteY577" fmla="*/ 179486 h 624681"/>
                  <a:gd name="connsiteX578" fmla="*/ 455900 w 637774"/>
                  <a:gd name="connsiteY578" fmla="*/ 176698 h 624681"/>
                  <a:gd name="connsiteX579" fmla="*/ 449321 w 637774"/>
                  <a:gd name="connsiteY579" fmla="*/ 176709 h 624681"/>
                  <a:gd name="connsiteX580" fmla="*/ 451052 w 637774"/>
                  <a:gd name="connsiteY580" fmla="*/ 174605 h 624681"/>
                  <a:gd name="connsiteX581" fmla="*/ 447571 w 637774"/>
                  <a:gd name="connsiteY581" fmla="*/ 174154 h 624681"/>
                  <a:gd name="connsiteX582" fmla="*/ 444434 w 637774"/>
                  <a:gd name="connsiteY582" fmla="*/ 171369 h 624681"/>
                  <a:gd name="connsiteX583" fmla="*/ 442532 w 637774"/>
                  <a:gd name="connsiteY583" fmla="*/ 170828 h 624681"/>
                  <a:gd name="connsiteX584" fmla="*/ 430522 w 637774"/>
                  <a:gd name="connsiteY584" fmla="*/ 164648 h 624681"/>
                  <a:gd name="connsiteX585" fmla="*/ 428308 w 637774"/>
                  <a:gd name="connsiteY585" fmla="*/ 162430 h 624681"/>
                  <a:gd name="connsiteX586" fmla="*/ 427576 w 637774"/>
                  <a:gd name="connsiteY586" fmla="*/ 161222 h 624681"/>
                  <a:gd name="connsiteX587" fmla="*/ 419536 w 637774"/>
                  <a:gd name="connsiteY587" fmla="*/ 159133 h 624681"/>
                  <a:gd name="connsiteX588" fmla="*/ 414187 w 637774"/>
                  <a:gd name="connsiteY588" fmla="*/ 156881 h 624681"/>
                  <a:gd name="connsiteX589" fmla="*/ 413870 w 637774"/>
                  <a:gd name="connsiteY589" fmla="*/ 156885 h 624681"/>
                  <a:gd name="connsiteX590" fmla="*/ 400940 w 637774"/>
                  <a:gd name="connsiteY590" fmla="*/ 151014 h 624681"/>
                  <a:gd name="connsiteX591" fmla="*/ 394922 w 637774"/>
                  <a:gd name="connsiteY591" fmla="*/ 148153 h 624681"/>
                  <a:gd name="connsiteX592" fmla="*/ 394323 w 637774"/>
                  <a:gd name="connsiteY592" fmla="*/ 148216 h 624681"/>
                  <a:gd name="connsiteX593" fmla="*/ 388165 w 637774"/>
                  <a:gd name="connsiteY593" fmla="*/ 144885 h 624681"/>
                  <a:gd name="connsiteX594" fmla="*/ 376876 w 637774"/>
                  <a:gd name="connsiteY594" fmla="*/ 140521 h 624681"/>
                  <a:gd name="connsiteX595" fmla="*/ 373268 w 637774"/>
                  <a:gd name="connsiteY595" fmla="*/ 139871 h 624681"/>
                  <a:gd name="connsiteX596" fmla="*/ 370222 w 637774"/>
                  <a:gd name="connsiteY596" fmla="*/ 138663 h 624681"/>
                  <a:gd name="connsiteX597" fmla="*/ 356947 w 637774"/>
                  <a:gd name="connsiteY597" fmla="*/ 133253 h 624681"/>
                  <a:gd name="connsiteX598" fmla="*/ 349519 w 637774"/>
                  <a:gd name="connsiteY598" fmla="*/ 129935 h 624681"/>
                  <a:gd name="connsiteX599" fmla="*/ 330264 w 637774"/>
                  <a:gd name="connsiteY599" fmla="*/ 132095 h 624681"/>
                  <a:gd name="connsiteX600" fmla="*/ 329296 w 637774"/>
                  <a:gd name="connsiteY600" fmla="*/ 128642 h 624681"/>
                  <a:gd name="connsiteX601" fmla="*/ 325942 w 637774"/>
                  <a:gd name="connsiteY601" fmla="*/ 129388 h 624681"/>
                  <a:gd name="connsiteX602" fmla="*/ 314715 w 637774"/>
                  <a:gd name="connsiteY602" fmla="*/ 129494 h 624681"/>
                  <a:gd name="connsiteX603" fmla="*/ 308865 w 637774"/>
                  <a:gd name="connsiteY603" fmla="*/ 130397 h 624681"/>
                  <a:gd name="connsiteX604" fmla="*/ 305714 w 637774"/>
                  <a:gd name="connsiteY604" fmla="*/ 130214 h 624681"/>
                  <a:gd name="connsiteX605" fmla="*/ 302583 w 637774"/>
                  <a:gd name="connsiteY605" fmla="*/ 129061 h 624681"/>
                  <a:gd name="connsiteX606" fmla="*/ 303527 w 637774"/>
                  <a:gd name="connsiteY606" fmla="*/ 131851 h 624681"/>
                  <a:gd name="connsiteX607" fmla="*/ 298110 w 637774"/>
                  <a:gd name="connsiteY607" fmla="*/ 132117 h 624681"/>
                  <a:gd name="connsiteX608" fmla="*/ 293653 w 637774"/>
                  <a:gd name="connsiteY608" fmla="*/ 133887 h 624681"/>
                  <a:gd name="connsiteX609" fmla="*/ 285329 w 637774"/>
                  <a:gd name="connsiteY609" fmla="*/ 133854 h 624681"/>
                  <a:gd name="connsiteX610" fmla="*/ 282296 w 637774"/>
                  <a:gd name="connsiteY610" fmla="*/ 135791 h 624681"/>
                  <a:gd name="connsiteX611" fmla="*/ 277371 w 637774"/>
                  <a:gd name="connsiteY611" fmla="*/ 135705 h 624681"/>
                  <a:gd name="connsiteX612" fmla="*/ 274047 w 637774"/>
                  <a:gd name="connsiteY612" fmla="*/ 138186 h 624681"/>
                  <a:gd name="connsiteX613" fmla="*/ 270318 w 637774"/>
                  <a:gd name="connsiteY613" fmla="*/ 138533 h 624681"/>
                  <a:gd name="connsiteX614" fmla="*/ 260696 w 637774"/>
                  <a:gd name="connsiteY614" fmla="*/ 140967 h 624681"/>
                  <a:gd name="connsiteX615" fmla="*/ 249631 w 637774"/>
                  <a:gd name="connsiteY615" fmla="*/ 147075 h 624681"/>
                  <a:gd name="connsiteX616" fmla="*/ 245479 w 637774"/>
                  <a:gd name="connsiteY616" fmla="*/ 148450 h 624681"/>
                  <a:gd name="connsiteX617" fmla="*/ 241867 w 637774"/>
                  <a:gd name="connsiteY617" fmla="*/ 149481 h 624681"/>
                  <a:gd name="connsiteX618" fmla="*/ 229727 w 637774"/>
                  <a:gd name="connsiteY618" fmla="*/ 152406 h 624681"/>
                  <a:gd name="connsiteX619" fmla="*/ 226456 w 637774"/>
                  <a:gd name="connsiteY619" fmla="*/ 154534 h 624681"/>
                  <a:gd name="connsiteX620" fmla="*/ 224151 w 637774"/>
                  <a:gd name="connsiteY620" fmla="*/ 157363 h 624681"/>
                  <a:gd name="connsiteX621" fmla="*/ 221438 w 637774"/>
                  <a:gd name="connsiteY621" fmla="*/ 159176 h 624681"/>
                  <a:gd name="connsiteX622" fmla="*/ 218808 w 637774"/>
                  <a:gd name="connsiteY622" fmla="*/ 160496 h 624681"/>
                  <a:gd name="connsiteX623" fmla="*/ 212668 w 637774"/>
                  <a:gd name="connsiteY623" fmla="*/ 164817 h 624681"/>
                  <a:gd name="connsiteX624" fmla="*/ 205263 w 637774"/>
                  <a:gd name="connsiteY624" fmla="*/ 165596 h 624681"/>
                  <a:gd name="connsiteX625" fmla="*/ 202308 w 637774"/>
                  <a:gd name="connsiteY625" fmla="*/ 173030 h 624681"/>
                  <a:gd name="connsiteX626" fmla="*/ 201117 w 637774"/>
                  <a:gd name="connsiteY626" fmla="*/ 173791 h 624681"/>
                  <a:gd name="connsiteX627" fmla="*/ 195459 w 637774"/>
                  <a:gd name="connsiteY627" fmla="*/ 175929 h 624681"/>
                  <a:gd name="connsiteX628" fmla="*/ 199165 w 637774"/>
                  <a:gd name="connsiteY628" fmla="*/ 178231 h 624681"/>
                  <a:gd name="connsiteX629" fmla="*/ 195763 w 637774"/>
                  <a:gd name="connsiteY629" fmla="*/ 182280 h 624681"/>
                  <a:gd name="connsiteX630" fmla="*/ 188919 w 637774"/>
                  <a:gd name="connsiteY630" fmla="*/ 186811 h 624681"/>
                  <a:gd name="connsiteX631" fmla="*/ 184324 w 637774"/>
                  <a:gd name="connsiteY631" fmla="*/ 189866 h 624681"/>
                  <a:gd name="connsiteX632" fmla="*/ 181866 w 637774"/>
                  <a:gd name="connsiteY632" fmla="*/ 196265 h 624681"/>
                  <a:gd name="connsiteX633" fmla="*/ 176631 w 637774"/>
                  <a:gd name="connsiteY633" fmla="*/ 202003 h 624681"/>
                  <a:gd name="connsiteX634" fmla="*/ 174116 w 637774"/>
                  <a:gd name="connsiteY634" fmla="*/ 207441 h 624681"/>
                  <a:gd name="connsiteX635" fmla="*/ 173838 w 637774"/>
                  <a:gd name="connsiteY635" fmla="*/ 210692 h 624681"/>
                  <a:gd name="connsiteX636" fmla="*/ 171972 w 637774"/>
                  <a:gd name="connsiteY636" fmla="*/ 210207 h 624681"/>
                  <a:gd name="connsiteX637" fmla="*/ 170233 w 637774"/>
                  <a:gd name="connsiteY637" fmla="*/ 213234 h 624681"/>
                  <a:gd name="connsiteX638" fmla="*/ 164394 w 637774"/>
                  <a:gd name="connsiteY638" fmla="*/ 219278 h 624681"/>
                  <a:gd name="connsiteX639" fmla="*/ 161225 w 637774"/>
                  <a:gd name="connsiteY639" fmla="*/ 226251 h 624681"/>
                  <a:gd name="connsiteX640" fmla="*/ 159353 w 637774"/>
                  <a:gd name="connsiteY640" fmla="*/ 228445 h 624681"/>
                  <a:gd name="connsiteX641" fmla="*/ 157118 w 637774"/>
                  <a:gd name="connsiteY641" fmla="*/ 232507 h 624681"/>
                  <a:gd name="connsiteX642" fmla="*/ 154667 w 637774"/>
                  <a:gd name="connsiteY642" fmla="*/ 238542 h 624681"/>
                  <a:gd name="connsiteX643" fmla="*/ 152890 w 637774"/>
                  <a:gd name="connsiteY643" fmla="*/ 240635 h 624681"/>
                  <a:gd name="connsiteX644" fmla="*/ 150961 w 637774"/>
                  <a:gd name="connsiteY644" fmla="*/ 240988 h 624681"/>
                  <a:gd name="connsiteX645" fmla="*/ 150544 w 637774"/>
                  <a:gd name="connsiteY645" fmla="*/ 244648 h 624681"/>
                  <a:gd name="connsiteX646" fmla="*/ 149029 w 637774"/>
                  <a:gd name="connsiteY646" fmla="*/ 250086 h 624681"/>
                  <a:gd name="connsiteX647" fmla="*/ 146937 w 637774"/>
                  <a:gd name="connsiteY647" fmla="*/ 256810 h 624681"/>
                  <a:gd name="connsiteX648" fmla="*/ 147047 w 637774"/>
                  <a:gd name="connsiteY648" fmla="*/ 257419 h 624681"/>
                  <a:gd name="connsiteX649" fmla="*/ 142330 w 637774"/>
                  <a:gd name="connsiteY649" fmla="*/ 266218 h 624681"/>
                  <a:gd name="connsiteX650" fmla="*/ 135383 w 637774"/>
                  <a:gd name="connsiteY650" fmla="*/ 277840 h 624681"/>
                  <a:gd name="connsiteX651" fmla="*/ 137656 w 637774"/>
                  <a:gd name="connsiteY651" fmla="*/ 277586 h 624681"/>
                  <a:gd name="connsiteX652" fmla="*/ 139109 w 637774"/>
                  <a:gd name="connsiteY652" fmla="*/ 285797 h 624681"/>
                  <a:gd name="connsiteX653" fmla="*/ 135857 w 637774"/>
                  <a:gd name="connsiteY653" fmla="*/ 295139 h 624681"/>
                  <a:gd name="connsiteX654" fmla="*/ 136730 w 637774"/>
                  <a:gd name="connsiteY654" fmla="*/ 301007 h 624681"/>
                  <a:gd name="connsiteX655" fmla="*/ 134389 w 637774"/>
                  <a:gd name="connsiteY655" fmla="*/ 304778 h 624681"/>
                  <a:gd name="connsiteX656" fmla="*/ 134008 w 637774"/>
                  <a:gd name="connsiteY656" fmla="*/ 309930 h 624681"/>
                  <a:gd name="connsiteX657" fmla="*/ 132244 w 637774"/>
                  <a:gd name="connsiteY657" fmla="*/ 313292 h 624681"/>
                  <a:gd name="connsiteX658" fmla="*/ 133400 w 637774"/>
                  <a:gd name="connsiteY658" fmla="*/ 323290 h 624681"/>
                  <a:gd name="connsiteX659" fmla="*/ 131759 w 637774"/>
                  <a:gd name="connsiteY659" fmla="*/ 332281 h 624681"/>
                  <a:gd name="connsiteX660" fmla="*/ 135132 w 637774"/>
                  <a:gd name="connsiteY660" fmla="*/ 339186 h 624681"/>
                  <a:gd name="connsiteX661" fmla="*/ 135210 w 637774"/>
                  <a:gd name="connsiteY661" fmla="*/ 345682 h 624681"/>
                  <a:gd name="connsiteX662" fmla="*/ 134932 w 637774"/>
                  <a:gd name="connsiteY662" fmla="*/ 350809 h 624681"/>
                  <a:gd name="connsiteX663" fmla="*/ 138379 w 637774"/>
                  <a:gd name="connsiteY663" fmla="*/ 350643 h 624681"/>
                  <a:gd name="connsiteX664" fmla="*/ 137728 w 637774"/>
                  <a:gd name="connsiteY664" fmla="*/ 359560 h 624681"/>
                  <a:gd name="connsiteX665" fmla="*/ 139837 w 637774"/>
                  <a:gd name="connsiteY665" fmla="*/ 368112 h 624681"/>
                  <a:gd name="connsiteX666" fmla="*/ 142627 w 637774"/>
                  <a:gd name="connsiteY666" fmla="*/ 380978 h 624681"/>
                  <a:gd name="connsiteX667" fmla="*/ 144647 w 637774"/>
                  <a:gd name="connsiteY667" fmla="*/ 385515 h 624681"/>
                  <a:gd name="connsiteX668" fmla="*/ 146606 w 637774"/>
                  <a:gd name="connsiteY668" fmla="*/ 385460 h 624681"/>
                  <a:gd name="connsiteX669" fmla="*/ 146609 w 637774"/>
                  <a:gd name="connsiteY669" fmla="*/ 396274 h 624681"/>
                  <a:gd name="connsiteX670" fmla="*/ 152015 w 637774"/>
                  <a:gd name="connsiteY670" fmla="*/ 399927 h 624681"/>
                  <a:gd name="connsiteX671" fmla="*/ 155172 w 637774"/>
                  <a:gd name="connsiteY671" fmla="*/ 404495 h 624681"/>
                  <a:gd name="connsiteX672" fmla="*/ 160735 w 637774"/>
                  <a:gd name="connsiteY672" fmla="*/ 415391 h 624681"/>
                  <a:gd name="connsiteX673" fmla="*/ 165312 w 637774"/>
                  <a:gd name="connsiteY673" fmla="*/ 420370 h 624681"/>
                  <a:gd name="connsiteX674" fmla="*/ 168521 w 637774"/>
                  <a:gd name="connsiteY674" fmla="*/ 424707 h 624681"/>
                  <a:gd name="connsiteX675" fmla="*/ 171562 w 637774"/>
                  <a:gd name="connsiteY675" fmla="*/ 430468 h 624681"/>
                  <a:gd name="connsiteX676" fmla="*/ 174023 w 637774"/>
                  <a:gd name="connsiteY676" fmla="*/ 433445 h 624681"/>
                  <a:gd name="connsiteX677" fmla="*/ 177093 w 637774"/>
                  <a:gd name="connsiteY677" fmla="*/ 438190 h 624681"/>
                  <a:gd name="connsiteX678" fmla="*/ 179314 w 637774"/>
                  <a:gd name="connsiteY678" fmla="*/ 444355 h 624681"/>
                  <a:gd name="connsiteX679" fmla="*/ 185380 w 637774"/>
                  <a:gd name="connsiteY679" fmla="*/ 449541 h 624681"/>
                  <a:gd name="connsiteX680" fmla="*/ 188893 w 637774"/>
                  <a:gd name="connsiteY680" fmla="*/ 452166 h 624681"/>
                  <a:gd name="connsiteX681" fmla="*/ 193181 w 637774"/>
                  <a:gd name="connsiteY681" fmla="*/ 460004 h 624681"/>
                  <a:gd name="connsiteX682" fmla="*/ 199395 w 637774"/>
                  <a:gd name="connsiteY682" fmla="*/ 463858 h 624681"/>
                  <a:gd name="connsiteX683" fmla="*/ 200163 w 637774"/>
                  <a:gd name="connsiteY683" fmla="*/ 465124 h 624681"/>
                  <a:gd name="connsiteX684" fmla="*/ 210114 w 637774"/>
                  <a:gd name="connsiteY684" fmla="*/ 470143 h 624681"/>
                  <a:gd name="connsiteX685" fmla="*/ 217506 w 637774"/>
                  <a:gd name="connsiteY685" fmla="*/ 478155 h 624681"/>
                  <a:gd name="connsiteX686" fmla="*/ 223769 w 637774"/>
                  <a:gd name="connsiteY686" fmla="*/ 480899 h 624681"/>
                  <a:gd name="connsiteX687" fmla="*/ 234983 w 637774"/>
                  <a:gd name="connsiteY687" fmla="*/ 484833 h 624681"/>
                  <a:gd name="connsiteX688" fmla="*/ 241201 w 637774"/>
                  <a:gd name="connsiteY688" fmla="*/ 490320 h 624681"/>
                  <a:gd name="connsiteX689" fmla="*/ 245895 w 637774"/>
                  <a:gd name="connsiteY689" fmla="*/ 489358 h 624681"/>
                  <a:gd name="connsiteX690" fmla="*/ 249133 w 637774"/>
                  <a:gd name="connsiteY690" fmla="*/ 491241 h 624681"/>
                  <a:gd name="connsiteX691" fmla="*/ 255839 w 637774"/>
                  <a:gd name="connsiteY691" fmla="*/ 497614 h 624681"/>
                  <a:gd name="connsiteX692" fmla="*/ 265014 w 637774"/>
                  <a:gd name="connsiteY692" fmla="*/ 498420 h 624681"/>
                  <a:gd name="connsiteX693" fmla="*/ 266147 w 637774"/>
                  <a:gd name="connsiteY693" fmla="*/ 498695 h 624681"/>
                  <a:gd name="connsiteX694" fmla="*/ 272188 w 637774"/>
                  <a:gd name="connsiteY694" fmla="*/ 499905 h 624681"/>
                  <a:gd name="connsiteX695" fmla="*/ 274108 w 637774"/>
                  <a:gd name="connsiteY695" fmla="*/ 501472 h 624681"/>
                  <a:gd name="connsiteX696" fmla="*/ 287108 w 637774"/>
                  <a:gd name="connsiteY696" fmla="*/ 497520 h 624681"/>
                  <a:gd name="connsiteX697" fmla="*/ 288463 w 637774"/>
                  <a:gd name="connsiteY697" fmla="*/ 497452 h 624681"/>
                  <a:gd name="connsiteX698" fmla="*/ 292567 w 637774"/>
                  <a:gd name="connsiteY698" fmla="*/ 495629 h 624681"/>
                  <a:gd name="connsiteX699" fmla="*/ 299093 w 637774"/>
                  <a:gd name="connsiteY699" fmla="*/ 493536 h 624681"/>
                  <a:gd name="connsiteX700" fmla="*/ 302373 w 637774"/>
                  <a:gd name="connsiteY700" fmla="*/ 492798 h 624681"/>
                  <a:gd name="connsiteX701" fmla="*/ 308026 w 637774"/>
                  <a:gd name="connsiteY701" fmla="*/ 494775 h 624681"/>
                  <a:gd name="connsiteX702" fmla="*/ 310391 w 637774"/>
                  <a:gd name="connsiteY702" fmla="*/ 496977 h 624681"/>
                  <a:gd name="connsiteX703" fmla="*/ 314215 w 637774"/>
                  <a:gd name="connsiteY703" fmla="*/ 498965 h 624681"/>
                  <a:gd name="connsiteX704" fmla="*/ 320271 w 637774"/>
                  <a:gd name="connsiteY704" fmla="*/ 504636 h 624681"/>
                  <a:gd name="connsiteX705" fmla="*/ 323790 w 637774"/>
                  <a:gd name="connsiteY705" fmla="*/ 512207 h 624681"/>
                  <a:gd name="connsiteX706" fmla="*/ 327571 w 637774"/>
                  <a:gd name="connsiteY706" fmla="*/ 525877 h 624681"/>
                  <a:gd name="connsiteX707" fmla="*/ 325321 w 637774"/>
                  <a:gd name="connsiteY707" fmla="*/ 534099 h 624681"/>
                  <a:gd name="connsiteX708" fmla="*/ 322622 w 637774"/>
                  <a:gd name="connsiteY708" fmla="*/ 538936 h 624681"/>
                  <a:gd name="connsiteX709" fmla="*/ 324081 w 637774"/>
                  <a:gd name="connsiteY709" fmla="*/ 541596 h 624681"/>
                  <a:gd name="connsiteX710" fmla="*/ 324563 w 637774"/>
                  <a:gd name="connsiteY710" fmla="*/ 545599 h 624681"/>
                  <a:gd name="connsiteX711" fmla="*/ 323776 w 637774"/>
                  <a:gd name="connsiteY711" fmla="*/ 549055 h 624681"/>
                  <a:gd name="connsiteX712" fmla="*/ 325886 w 637774"/>
                  <a:gd name="connsiteY712" fmla="*/ 553295 h 624681"/>
                  <a:gd name="connsiteX713" fmla="*/ 328873 w 637774"/>
                  <a:gd name="connsiteY713" fmla="*/ 557534 h 624681"/>
                  <a:gd name="connsiteX714" fmla="*/ 328379 w 637774"/>
                  <a:gd name="connsiteY714" fmla="*/ 566071 h 624681"/>
                  <a:gd name="connsiteX715" fmla="*/ 333448 w 637774"/>
                  <a:gd name="connsiteY715" fmla="*/ 565947 h 624681"/>
                  <a:gd name="connsiteX716" fmla="*/ 333486 w 637774"/>
                  <a:gd name="connsiteY716" fmla="*/ 566880 h 624681"/>
                  <a:gd name="connsiteX717" fmla="*/ 323678 w 637774"/>
                  <a:gd name="connsiteY717" fmla="*/ 573146 h 624681"/>
                  <a:gd name="connsiteX718" fmla="*/ 322327 w 637774"/>
                  <a:gd name="connsiteY718" fmla="*/ 583467 h 624681"/>
                  <a:gd name="connsiteX719" fmla="*/ 324463 w 637774"/>
                  <a:gd name="connsiteY719" fmla="*/ 584937 h 624681"/>
                  <a:gd name="connsiteX720" fmla="*/ 325087 w 637774"/>
                  <a:gd name="connsiteY720" fmla="*/ 587850 h 624681"/>
                  <a:gd name="connsiteX721" fmla="*/ 322572 w 637774"/>
                  <a:gd name="connsiteY721" fmla="*/ 591973 h 624681"/>
                  <a:gd name="connsiteX722" fmla="*/ 320568 w 637774"/>
                  <a:gd name="connsiteY722" fmla="*/ 596086 h 624681"/>
                  <a:gd name="connsiteX723" fmla="*/ 319562 w 637774"/>
                  <a:gd name="connsiteY723" fmla="*/ 597446 h 624681"/>
                  <a:gd name="connsiteX724" fmla="*/ 313088 w 637774"/>
                  <a:gd name="connsiteY724" fmla="*/ 608806 h 624681"/>
                  <a:gd name="connsiteX725" fmla="*/ 309783 w 637774"/>
                  <a:gd name="connsiteY725" fmla="*/ 613631 h 624681"/>
                  <a:gd name="connsiteX726" fmla="*/ 304402 w 637774"/>
                  <a:gd name="connsiteY726" fmla="*/ 617267 h 624681"/>
                  <a:gd name="connsiteX727" fmla="*/ 299187 w 637774"/>
                  <a:gd name="connsiteY727" fmla="*/ 619600 h 624681"/>
                  <a:gd name="connsiteX728" fmla="*/ 297759 w 637774"/>
                  <a:gd name="connsiteY728" fmla="*/ 620114 h 624681"/>
                  <a:gd name="connsiteX729" fmla="*/ 292553 w 637774"/>
                  <a:gd name="connsiteY729" fmla="*/ 620524 h 624681"/>
                  <a:gd name="connsiteX730" fmla="*/ 292528 w 637774"/>
                  <a:gd name="connsiteY730" fmla="*/ 621298 h 624681"/>
                  <a:gd name="connsiteX731" fmla="*/ 291028 w 637774"/>
                  <a:gd name="connsiteY731" fmla="*/ 619823 h 624681"/>
                  <a:gd name="connsiteX732" fmla="*/ 291103 w 637774"/>
                  <a:gd name="connsiteY732" fmla="*/ 620692 h 624681"/>
                  <a:gd name="connsiteX733" fmla="*/ 273359 w 637774"/>
                  <a:gd name="connsiteY733" fmla="*/ 623843 h 624681"/>
                  <a:gd name="connsiteX734" fmla="*/ 266835 w 637774"/>
                  <a:gd name="connsiteY734" fmla="*/ 620627 h 624681"/>
                  <a:gd name="connsiteX735" fmla="*/ 261496 w 637774"/>
                  <a:gd name="connsiteY735" fmla="*/ 621204 h 624681"/>
                  <a:gd name="connsiteX736" fmla="*/ 259177 w 637774"/>
                  <a:gd name="connsiteY736" fmla="*/ 618573 h 624681"/>
                  <a:gd name="connsiteX737" fmla="*/ 258658 w 637774"/>
                  <a:gd name="connsiteY737" fmla="*/ 619823 h 624681"/>
                  <a:gd name="connsiteX738" fmla="*/ 248430 w 637774"/>
                  <a:gd name="connsiteY738" fmla="*/ 621805 h 624681"/>
                  <a:gd name="connsiteX739" fmla="*/ 240650 w 637774"/>
                  <a:gd name="connsiteY739" fmla="*/ 622623 h 624681"/>
                  <a:gd name="connsiteX740" fmla="*/ 230655 w 637774"/>
                  <a:gd name="connsiteY740" fmla="*/ 621784 h 624681"/>
                  <a:gd name="connsiteX741" fmla="*/ 222125 w 637774"/>
                  <a:gd name="connsiteY741" fmla="*/ 624238 h 624681"/>
                  <a:gd name="connsiteX742" fmla="*/ 221323 w 637774"/>
                  <a:gd name="connsiteY742" fmla="*/ 624670 h 624681"/>
                  <a:gd name="connsiteX743" fmla="*/ 210021 w 637774"/>
                  <a:gd name="connsiteY743" fmla="*/ 620473 h 624681"/>
                  <a:gd name="connsiteX744" fmla="*/ 209591 w 637774"/>
                  <a:gd name="connsiteY744" fmla="*/ 619112 h 624681"/>
                  <a:gd name="connsiteX745" fmla="*/ 198395 w 637774"/>
                  <a:gd name="connsiteY745" fmla="*/ 618080 h 624681"/>
                  <a:gd name="connsiteX746" fmla="*/ 186165 w 637774"/>
                  <a:gd name="connsiteY746" fmla="*/ 615555 h 624681"/>
                  <a:gd name="connsiteX747" fmla="*/ 185197 w 637774"/>
                  <a:gd name="connsiteY747" fmla="*/ 612102 h 624681"/>
                  <a:gd name="connsiteX748" fmla="*/ 183816 w 637774"/>
                  <a:gd name="connsiteY748" fmla="*/ 612066 h 624681"/>
                  <a:gd name="connsiteX749" fmla="*/ 184724 w 637774"/>
                  <a:gd name="connsiteY749" fmla="*/ 614799 h 624681"/>
                  <a:gd name="connsiteX750" fmla="*/ 183304 w 637774"/>
                  <a:gd name="connsiteY750" fmla="*/ 615386 h 624681"/>
                  <a:gd name="connsiteX751" fmla="*/ 158391 w 637774"/>
                  <a:gd name="connsiteY751" fmla="*/ 602003 h 624681"/>
                  <a:gd name="connsiteX752" fmla="*/ 132753 w 637774"/>
                  <a:gd name="connsiteY752" fmla="*/ 589920 h 624681"/>
                  <a:gd name="connsiteX753" fmla="*/ 130115 w 637774"/>
                  <a:gd name="connsiteY753" fmla="*/ 585539 h 624681"/>
                  <a:gd name="connsiteX754" fmla="*/ 127234 w 637774"/>
                  <a:gd name="connsiteY754" fmla="*/ 583467 h 624681"/>
                  <a:gd name="connsiteX755" fmla="*/ 120510 w 637774"/>
                  <a:gd name="connsiteY755" fmla="*/ 579061 h 624681"/>
                  <a:gd name="connsiteX756" fmla="*/ 118338 w 637774"/>
                  <a:gd name="connsiteY756" fmla="*/ 576975 h 624681"/>
                  <a:gd name="connsiteX757" fmla="*/ 114497 w 637774"/>
                  <a:gd name="connsiteY757" fmla="*/ 572524 h 624681"/>
                  <a:gd name="connsiteX758" fmla="*/ 114168 w 637774"/>
                  <a:gd name="connsiteY758" fmla="*/ 571697 h 624681"/>
                  <a:gd name="connsiteX759" fmla="*/ 105595 w 637774"/>
                  <a:gd name="connsiteY759" fmla="*/ 566834 h 624681"/>
                  <a:gd name="connsiteX760" fmla="*/ 102128 w 637774"/>
                  <a:gd name="connsiteY760" fmla="*/ 562782 h 624681"/>
                  <a:gd name="connsiteX761" fmla="*/ 95158 w 637774"/>
                  <a:gd name="connsiteY761" fmla="*/ 554742 h 624681"/>
                  <a:gd name="connsiteX762" fmla="*/ 92767 w 637774"/>
                  <a:gd name="connsiteY762" fmla="*/ 549124 h 624681"/>
                  <a:gd name="connsiteX763" fmla="*/ 90985 w 637774"/>
                  <a:gd name="connsiteY763" fmla="*/ 546710 h 624681"/>
                  <a:gd name="connsiteX764" fmla="*/ 86192 w 637774"/>
                  <a:gd name="connsiteY764" fmla="*/ 541830 h 624681"/>
                  <a:gd name="connsiteX765" fmla="*/ 84765 w 637774"/>
                  <a:gd name="connsiteY765" fmla="*/ 540345 h 624681"/>
                  <a:gd name="connsiteX766" fmla="*/ 76380 w 637774"/>
                  <a:gd name="connsiteY766" fmla="*/ 532091 h 624681"/>
                  <a:gd name="connsiteX767" fmla="*/ 70412 w 637774"/>
                  <a:gd name="connsiteY767" fmla="*/ 526684 h 624681"/>
                  <a:gd name="connsiteX768" fmla="*/ 67267 w 637774"/>
                  <a:gd name="connsiteY768" fmla="*/ 517197 h 624681"/>
                  <a:gd name="connsiteX769" fmla="*/ 62871 w 637774"/>
                  <a:gd name="connsiteY769" fmla="*/ 515815 h 624681"/>
                  <a:gd name="connsiteX770" fmla="*/ 62153 w 637774"/>
                  <a:gd name="connsiteY770" fmla="*/ 512442 h 624681"/>
                  <a:gd name="connsiteX771" fmla="*/ 57905 w 637774"/>
                  <a:gd name="connsiteY771" fmla="*/ 508289 h 624681"/>
                  <a:gd name="connsiteX772" fmla="*/ 56459 w 637774"/>
                  <a:gd name="connsiteY772" fmla="*/ 504902 h 624681"/>
                  <a:gd name="connsiteX773" fmla="*/ 49219 w 637774"/>
                  <a:gd name="connsiteY773" fmla="*/ 499189 h 624681"/>
                  <a:gd name="connsiteX774" fmla="*/ 47133 w 637774"/>
                  <a:gd name="connsiteY774" fmla="*/ 490863 h 624681"/>
                  <a:gd name="connsiteX775" fmla="*/ 40085 w 637774"/>
                  <a:gd name="connsiteY775" fmla="*/ 482951 h 624681"/>
                  <a:gd name="connsiteX776" fmla="*/ 38817 w 637774"/>
                  <a:gd name="connsiteY776" fmla="*/ 481965 h 624681"/>
                  <a:gd name="connsiteX777" fmla="*/ 37293 w 637774"/>
                  <a:gd name="connsiteY777" fmla="*/ 479267 h 624681"/>
                  <a:gd name="connsiteX778" fmla="*/ 33668 w 637774"/>
                  <a:gd name="connsiteY778" fmla="*/ 467532 h 624681"/>
                  <a:gd name="connsiteX779" fmla="*/ 30981 w 637774"/>
                  <a:gd name="connsiteY779" fmla="*/ 466136 h 624681"/>
                  <a:gd name="connsiteX780" fmla="*/ 27420 w 637774"/>
                  <a:gd name="connsiteY780" fmla="*/ 457874 h 624681"/>
                  <a:gd name="connsiteX781" fmla="*/ 27145 w 637774"/>
                  <a:gd name="connsiteY781" fmla="*/ 452381 h 624681"/>
                  <a:gd name="connsiteX782" fmla="*/ 24282 w 637774"/>
                  <a:gd name="connsiteY782" fmla="*/ 446586 h 624681"/>
                  <a:gd name="connsiteX783" fmla="*/ 22200 w 637774"/>
                  <a:gd name="connsiteY783" fmla="*/ 438576 h 624681"/>
                  <a:gd name="connsiteX784" fmla="*/ 19985 w 637774"/>
                  <a:gd name="connsiteY784" fmla="*/ 431610 h 624681"/>
                  <a:gd name="connsiteX785" fmla="*/ 15493 w 637774"/>
                  <a:gd name="connsiteY785" fmla="*/ 421827 h 624681"/>
                  <a:gd name="connsiteX786" fmla="*/ 14197 w 637774"/>
                  <a:gd name="connsiteY786" fmla="*/ 414113 h 624681"/>
                  <a:gd name="connsiteX787" fmla="*/ 14117 w 637774"/>
                  <a:gd name="connsiteY787" fmla="*/ 409175 h 624681"/>
                  <a:gd name="connsiteX788" fmla="*/ 11117 w 637774"/>
                  <a:gd name="connsiteY788" fmla="*/ 401352 h 624681"/>
                  <a:gd name="connsiteX789" fmla="*/ 9402 w 637774"/>
                  <a:gd name="connsiteY789" fmla="*/ 392669 h 624681"/>
                  <a:gd name="connsiteX790" fmla="*/ 7839 w 637774"/>
                  <a:gd name="connsiteY790" fmla="*/ 389596 h 624681"/>
                  <a:gd name="connsiteX791" fmla="*/ 7536 w 637774"/>
                  <a:gd name="connsiteY791" fmla="*/ 388873 h 624681"/>
                  <a:gd name="connsiteX792" fmla="*/ 5210 w 637774"/>
                  <a:gd name="connsiteY792" fmla="*/ 386606 h 624681"/>
                  <a:gd name="connsiteX793" fmla="*/ 6928 w 637774"/>
                  <a:gd name="connsiteY793" fmla="*/ 382235 h 624681"/>
                  <a:gd name="connsiteX794" fmla="*/ 5009 w 637774"/>
                  <a:gd name="connsiteY794" fmla="*/ 378792 h 624681"/>
                  <a:gd name="connsiteX795" fmla="*/ 4727 w 637774"/>
                  <a:gd name="connsiteY795" fmla="*/ 370789 h 624681"/>
                  <a:gd name="connsiteX796" fmla="*/ 5041 w 637774"/>
                  <a:gd name="connsiteY796" fmla="*/ 359095 h 624681"/>
                  <a:gd name="connsiteX797" fmla="*/ 4893 w 637774"/>
                  <a:gd name="connsiteY797" fmla="*/ 357553 h 624681"/>
                  <a:gd name="connsiteX798" fmla="*/ 2966 w 637774"/>
                  <a:gd name="connsiteY798" fmla="*/ 347847 h 624681"/>
                  <a:gd name="connsiteX799" fmla="*/ 0 w 637774"/>
                  <a:gd name="connsiteY799" fmla="*/ 337768 h 624681"/>
                  <a:gd name="connsiteX800" fmla="*/ 824 w 637774"/>
                  <a:gd name="connsiteY800" fmla="*/ 325747 h 624681"/>
                  <a:gd name="connsiteX801" fmla="*/ 3016 w 637774"/>
                  <a:gd name="connsiteY801" fmla="*/ 314807 h 624681"/>
                  <a:gd name="connsiteX802" fmla="*/ 1551 w 637774"/>
                  <a:gd name="connsiteY802" fmla="*/ 303889 h 624681"/>
                  <a:gd name="connsiteX803" fmla="*/ 4817 w 637774"/>
                  <a:gd name="connsiteY803" fmla="*/ 297254 h 624681"/>
                  <a:gd name="connsiteX804" fmla="*/ 5338 w 637774"/>
                  <a:gd name="connsiteY804" fmla="*/ 295883 h 624681"/>
                  <a:gd name="connsiteX805" fmla="*/ 6233 w 637774"/>
                  <a:gd name="connsiteY805" fmla="*/ 284974 h 624681"/>
                  <a:gd name="connsiteX806" fmla="*/ 6374 w 637774"/>
                  <a:gd name="connsiteY806" fmla="*/ 275383 h 624681"/>
                  <a:gd name="connsiteX807" fmla="*/ 8901 w 637774"/>
                  <a:gd name="connsiteY807" fmla="*/ 272653 h 624681"/>
                  <a:gd name="connsiteX808" fmla="*/ 8043 w 637774"/>
                  <a:gd name="connsiteY808" fmla="*/ 270686 h 624681"/>
                  <a:gd name="connsiteX809" fmla="*/ 7576 w 637774"/>
                  <a:gd name="connsiteY809" fmla="*/ 255020 h 624681"/>
                  <a:gd name="connsiteX810" fmla="*/ 8656 w 637774"/>
                  <a:gd name="connsiteY810" fmla="*/ 249461 h 624681"/>
                  <a:gd name="connsiteX811" fmla="*/ 8791 w 637774"/>
                  <a:gd name="connsiteY811" fmla="*/ 247299 h 624681"/>
                  <a:gd name="connsiteX812" fmla="*/ 9946 w 637774"/>
                  <a:gd name="connsiteY812" fmla="*/ 245045 h 624681"/>
                  <a:gd name="connsiteX813" fmla="*/ 11417 w 637774"/>
                  <a:gd name="connsiteY813" fmla="*/ 240473 h 624681"/>
                  <a:gd name="connsiteX814" fmla="*/ 11500 w 637774"/>
                  <a:gd name="connsiteY814" fmla="*/ 234792 h 624681"/>
                  <a:gd name="connsiteX815" fmla="*/ 15355 w 637774"/>
                  <a:gd name="connsiteY815" fmla="*/ 224706 h 624681"/>
                  <a:gd name="connsiteX816" fmla="*/ 18667 w 637774"/>
                  <a:gd name="connsiteY816" fmla="*/ 212892 h 624681"/>
                  <a:gd name="connsiteX817" fmla="*/ 21855 w 637774"/>
                  <a:gd name="connsiteY817" fmla="*/ 204949 h 624681"/>
                  <a:gd name="connsiteX818" fmla="*/ 22997 w 637774"/>
                  <a:gd name="connsiteY818" fmla="*/ 201425 h 624681"/>
                  <a:gd name="connsiteX819" fmla="*/ 29017 w 637774"/>
                  <a:gd name="connsiteY819" fmla="*/ 189479 h 624681"/>
                  <a:gd name="connsiteX820" fmla="*/ 33129 w 637774"/>
                  <a:gd name="connsiteY820" fmla="*/ 186732 h 624681"/>
                  <a:gd name="connsiteX821" fmla="*/ 33278 w 637774"/>
                  <a:gd name="connsiteY821" fmla="*/ 180092 h 624681"/>
                  <a:gd name="connsiteX822" fmla="*/ 35694 w 637774"/>
                  <a:gd name="connsiteY822" fmla="*/ 174876 h 624681"/>
                  <a:gd name="connsiteX823" fmla="*/ 36554 w 637774"/>
                  <a:gd name="connsiteY823" fmla="*/ 171972 h 624681"/>
                  <a:gd name="connsiteX824" fmla="*/ 36247 w 637774"/>
                  <a:gd name="connsiteY824" fmla="*/ 171929 h 624681"/>
                  <a:gd name="connsiteX825" fmla="*/ 36985 w 637774"/>
                  <a:gd name="connsiteY825" fmla="*/ 167586 h 624681"/>
                  <a:gd name="connsiteX826" fmla="*/ 41367 w 637774"/>
                  <a:gd name="connsiteY826" fmla="*/ 160198 h 624681"/>
                  <a:gd name="connsiteX827" fmla="*/ 42049 w 637774"/>
                  <a:gd name="connsiteY827" fmla="*/ 159204 h 624681"/>
                  <a:gd name="connsiteX828" fmla="*/ 51642 w 637774"/>
                  <a:gd name="connsiteY828" fmla="*/ 151040 h 624681"/>
                  <a:gd name="connsiteX829" fmla="*/ 52369 w 637774"/>
                  <a:gd name="connsiteY829" fmla="*/ 147303 h 624681"/>
                  <a:gd name="connsiteX830" fmla="*/ 58861 w 637774"/>
                  <a:gd name="connsiteY830" fmla="*/ 135534 h 624681"/>
                  <a:gd name="connsiteX831" fmla="*/ 68997 w 637774"/>
                  <a:gd name="connsiteY831" fmla="*/ 123033 h 624681"/>
                  <a:gd name="connsiteX832" fmla="*/ 71493 w 637774"/>
                  <a:gd name="connsiteY832" fmla="*/ 118445 h 624681"/>
                  <a:gd name="connsiteX833" fmla="*/ 82304 w 637774"/>
                  <a:gd name="connsiteY833" fmla="*/ 107310 h 624681"/>
                  <a:gd name="connsiteX834" fmla="*/ 86517 w 637774"/>
                  <a:gd name="connsiteY834" fmla="*/ 102783 h 624681"/>
                  <a:gd name="connsiteX835" fmla="*/ 92313 w 637774"/>
                  <a:gd name="connsiteY835" fmla="*/ 97923 h 624681"/>
                  <a:gd name="connsiteX836" fmla="*/ 97096 w 637774"/>
                  <a:gd name="connsiteY836" fmla="*/ 93352 h 624681"/>
                  <a:gd name="connsiteX837" fmla="*/ 99389 w 637774"/>
                  <a:gd name="connsiteY837" fmla="*/ 90131 h 624681"/>
                  <a:gd name="connsiteX838" fmla="*/ 101220 w 637774"/>
                  <a:gd name="connsiteY838" fmla="*/ 88123 h 624681"/>
                  <a:gd name="connsiteX839" fmla="*/ 107601 w 637774"/>
                  <a:gd name="connsiteY839" fmla="*/ 81054 h 624681"/>
                  <a:gd name="connsiteX840" fmla="*/ 107957 w 637774"/>
                  <a:gd name="connsiteY840" fmla="*/ 80547 h 624681"/>
                  <a:gd name="connsiteX841" fmla="*/ 115251 w 637774"/>
                  <a:gd name="connsiteY841" fmla="*/ 74971 h 624681"/>
                  <a:gd name="connsiteX842" fmla="*/ 118658 w 637774"/>
                  <a:gd name="connsiteY842" fmla="*/ 71119 h 624681"/>
                  <a:gd name="connsiteX843" fmla="*/ 125478 w 637774"/>
                  <a:gd name="connsiteY843" fmla="*/ 67800 h 624681"/>
                  <a:gd name="connsiteX844" fmla="*/ 142460 w 637774"/>
                  <a:gd name="connsiteY844" fmla="*/ 56394 h 624681"/>
                  <a:gd name="connsiteX845" fmla="*/ 154869 w 637774"/>
                  <a:gd name="connsiteY845" fmla="*/ 47391 h 624681"/>
                  <a:gd name="connsiteX846" fmla="*/ 156560 w 637774"/>
                  <a:gd name="connsiteY846" fmla="*/ 46351 h 624681"/>
                  <a:gd name="connsiteX847" fmla="*/ 163686 w 637774"/>
                  <a:gd name="connsiteY847" fmla="*/ 43635 h 624681"/>
                  <a:gd name="connsiteX848" fmla="*/ 163503 w 637774"/>
                  <a:gd name="connsiteY848" fmla="*/ 43473 h 624681"/>
                  <a:gd name="connsiteX849" fmla="*/ 168614 w 637774"/>
                  <a:gd name="connsiteY849" fmla="*/ 40289 h 624681"/>
                  <a:gd name="connsiteX850" fmla="*/ 181089 w 637774"/>
                  <a:gd name="connsiteY850" fmla="*/ 33638 h 624681"/>
                  <a:gd name="connsiteX851" fmla="*/ 187397 w 637774"/>
                  <a:gd name="connsiteY851" fmla="*/ 31765 h 624681"/>
                  <a:gd name="connsiteX852" fmla="*/ 188927 w 637774"/>
                  <a:gd name="connsiteY852" fmla="*/ 30349 h 624681"/>
                  <a:gd name="connsiteX853" fmla="*/ 200858 w 637774"/>
                  <a:gd name="connsiteY853" fmla="*/ 25282 h 624681"/>
                  <a:gd name="connsiteX854" fmla="*/ 204964 w 637774"/>
                  <a:gd name="connsiteY854" fmla="*/ 22899 h 624681"/>
                  <a:gd name="connsiteX855" fmla="*/ 206788 w 637774"/>
                  <a:gd name="connsiteY855" fmla="*/ 21694 h 624681"/>
                  <a:gd name="connsiteX856" fmla="*/ 217681 w 637774"/>
                  <a:gd name="connsiteY856" fmla="*/ 19128 h 624681"/>
                  <a:gd name="connsiteX857" fmla="*/ 221772 w 637774"/>
                  <a:gd name="connsiteY857" fmla="*/ 18910 h 624681"/>
                  <a:gd name="connsiteX858" fmla="*/ 236265 w 637774"/>
                  <a:gd name="connsiteY858" fmla="*/ 13604 h 624681"/>
                  <a:gd name="connsiteX859" fmla="*/ 246863 w 637774"/>
                  <a:gd name="connsiteY859" fmla="*/ 10826 h 624681"/>
                  <a:gd name="connsiteX860" fmla="*/ 249817 w 637774"/>
                  <a:gd name="connsiteY860" fmla="*/ 9139 h 624681"/>
                  <a:gd name="connsiteX861" fmla="*/ 257497 w 637774"/>
                  <a:gd name="connsiteY861" fmla="*/ 7228 h 624681"/>
                  <a:gd name="connsiteX862" fmla="*/ 262367 w 637774"/>
                  <a:gd name="connsiteY862" fmla="*/ 5792 h 624681"/>
                  <a:gd name="connsiteX863" fmla="*/ 275155 w 637774"/>
                  <a:gd name="connsiteY863" fmla="*/ 4131 h 624681"/>
                  <a:gd name="connsiteX864" fmla="*/ 277984 w 637774"/>
                  <a:gd name="connsiteY864" fmla="*/ 3561 h 624681"/>
                  <a:gd name="connsiteX865" fmla="*/ 288281 w 637774"/>
                  <a:gd name="connsiteY865" fmla="*/ 1934 h 624681"/>
                  <a:gd name="connsiteX866" fmla="*/ 296617 w 637774"/>
                  <a:gd name="connsiteY866" fmla="*/ 800 h 624681"/>
                  <a:gd name="connsiteX867" fmla="*/ 299613 w 637774"/>
                  <a:gd name="connsiteY867" fmla="*/ 682 h 624681"/>
                  <a:gd name="connsiteX868" fmla="*/ 313000 w 637774"/>
                  <a:gd name="connsiteY868" fmla="*/ 394 h 624681"/>
                  <a:gd name="connsiteX869" fmla="*/ 320525 w 637774"/>
                  <a:gd name="connsiteY869" fmla="*/ 178 h 624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</a:cxnLst>
                <a:rect l="l" t="t" r="r" b="b"/>
                <a:pathLst>
                  <a:path w="637774" h="624681">
                    <a:moveTo>
                      <a:pt x="549334" y="420953"/>
                    </a:moveTo>
                    <a:lnTo>
                      <a:pt x="549298" y="421099"/>
                    </a:lnTo>
                    <a:lnTo>
                      <a:pt x="549176" y="421096"/>
                    </a:lnTo>
                    <a:close/>
                    <a:moveTo>
                      <a:pt x="567309" y="405244"/>
                    </a:moveTo>
                    <a:cubicBezTo>
                      <a:pt x="564731" y="404895"/>
                      <a:pt x="564731" y="404895"/>
                      <a:pt x="564596" y="407057"/>
                    </a:cubicBezTo>
                    <a:cubicBezTo>
                      <a:pt x="566253" y="407715"/>
                      <a:pt x="567641" y="408265"/>
                      <a:pt x="569142" y="408864"/>
                    </a:cubicBezTo>
                    <a:cubicBezTo>
                      <a:pt x="569530" y="408096"/>
                      <a:pt x="570064" y="406996"/>
                      <a:pt x="570764" y="405591"/>
                    </a:cubicBezTo>
                    <a:cubicBezTo>
                      <a:pt x="569451" y="405473"/>
                      <a:pt x="568370" y="405405"/>
                      <a:pt x="567309" y="405244"/>
                    </a:cubicBezTo>
                    <a:close/>
                    <a:moveTo>
                      <a:pt x="574567" y="379614"/>
                    </a:moveTo>
                    <a:cubicBezTo>
                      <a:pt x="574479" y="380788"/>
                      <a:pt x="574391" y="381962"/>
                      <a:pt x="574257" y="384003"/>
                    </a:cubicBezTo>
                    <a:cubicBezTo>
                      <a:pt x="575865" y="382457"/>
                      <a:pt x="576684" y="381616"/>
                      <a:pt x="578386" y="379969"/>
                    </a:cubicBezTo>
                    <a:cubicBezTo>
                      <a:pt x="576523" y="379802"/>
                      <a:pt x="575546" y="379708"/>
                      <a:pt x="574567" y="379614"/>
                    </a:cubicBezTo>
                    <a:close/>
                    <a:moveTo>
                      <a:pt x="563221" y="332041"/>
                    </a:moveTo>
                    <a:cubicBezTo>
                      <a:pt x="562787" y="331379"/>
                      <a:pt x="562188" y="331643"/>
                      <a:pt x="560988" y="332170"/>
                    </a:cubicBezTo>
                    <a:cubicBezTo>
                      <a:pt x="562246" y="333203"/>
                      <a:pt x="564070" y="333434"/>
                      <a:pt x="562403" y="335696"/>
                    </a:cubicBezTo>
                    <a:cubicBezTo>
                      <a:pt x="561319" y="337187"/>
                      <a:pt x="562569" y="338145"/>
                      <a:pt x="564448" y="337463"/>
                    </a:cubicBezTo>
                    <a:cubicBezTo>
                      <a:pt x="563919" y="334289"/>
                      <a:pt x="563653" y="332703"/>
                      <a:pt x="563221" y="332041"/>
                    </a:cubicBezTo>
                    <a:close/>
                    <a:moveTo>
                      <a:pt x="564601" y="317768"/>
                    </a:moveTo>
                    <a:cubicBezTo>
                      <a:pt x="561810" y="318833"/>
                      <a:pt x="559834" y="319177"/>
                      <a:pt x="558479" y="320243"/>
                    </a:cubicBezTo>
                    <a:cubicBezTo>
                      <a:pt x="557237" y="321235"/>
                      <a:pt x="556706" y="323091"/>
                      <a:pt x="555808" y="324622"/>
                    </a:cubicBezTo>
                    <a:cubicBezTo>
                      <a:pt x="558277" y="324801"/>
                      <a:pt x="560896" y="324964"/>
                      <a:pt x="564082" y="325205"/>
                    </a:cubicBezTo>
                    <a:cubicBezTo>
                      <a:pt x="564278" y="322885"/>
                      <a:pt x="564415" y="320602"/>
                      <a:pt x="564601" y="317768"/>
                    </a:cubicBezTo>
                    <a:close/>
                    <a:moveTo>
                      <a:pt x="563468" y="298935"/>
                    </a:moveTo>
                    <a:cubicBezTo>
                      <a:pt x="561060" y="299914"/>
                      <a:pt x="559189" y="300670"/>
                      <a:pt x="557317" y="301426"/>
                    </a:cubicBezTo>
                    <a:cubicBezTo>
                      <a:pt x="557388" y="301661"/>
                      <a:pt x="557468" y="301850"/>
                      <a:pt x="557538" y="302084"/>
                    </a:cubicBezTo>
                    <a:cubicBezTo>
                      <a:pt x="559315" y="301868"/>
                      <a:pt x="561064" y="301668"/>
                      <a:pt x="563037" y="301446"/>
                    </a:cubicBezTo>
                    <a:cubicBezTo>
                      <a:pt x="563093" y="300971"/>
                      <a:pt x="563239" y="300199"/>
                      <a:pt x="563468" y="298935"/>
                    </a:cubicBezTo>
                    <a:close/>
                    <a:moveTo>
                      <a:pt x="532269" y="294955"/>
                    </a:moveTo>
                    <a:cubicBezTo>
                      <a:pt x="534060" y="295447"/>
                      <a:pt x="535899" y="295949"/>
                      <a:pt x="537651" y="296506"/>
                    </a:cubicBezTo>
                    <a:cubicBezTo>
                      <a:pt x="535713" y="298223"/>
                      <a:pt x="536605" y="299369"/>
                      <a:pt x="538636" y="299549"/>
                    </a:cubicBezTo>
                    <a:cubicBezTo>
                      <a:pt x="541067" y="299793"/>
                      <a:pt x="542377" y="300033"/>
                      <a:pt x="540275" y="302614"/>
                    </a:cubicBezTo>
                    <a:cubicBezTo>
                      <a:pt x="539978" y="302962"/>
                      <a:pt x="540774" y="304210"/>
                      <a:pt x="540933" y="304708"/>
                    </a:cubicBezTo>
                    <a:cubicBezTo>
                      <a:pt x="542860" y="304475"/>
                      <a:pt x="544384" y="304299"/>
                      <a:pt x="545909" y="304124"/>
                    </a:cubicBezTo>
                    <a:cubicBezTo>
                      <a:pt x="543509" y="303740"/>
                      <a:pt x="541756" y="303184"/>
                      <a:pt x="542197" y="300187"/>
                    </a:cubicBezTo>
                    <a:cubicBezTo>
                      <a:pt x="542261" y="299788"/>
                      <a:pt x="540816" y="299275"/>
                      <a:pt x="540136" y="298711"/>
                    </a:cubicBezTo>
                    <a:cubicBezTo>
                      <a:pt x="539263" y="298031"/>
                      <a:pt x="538486" y="297250"/>
                      <a:pt x="537651" y="296506"/>
                    </a:cubicBezTo>
                    <a:cubicBezTo>
                      <a:pt x="538584" y="296468"/>
                      <a:pt x="539560" y="296246"/>
                      <a:pt x="540432" y="296486"/>
                    </a:cubicBezTo>
                    <a:cubicBezTo>
                      <a:pt x="543002" y="297199"/>
                      <a:pt x="545504" y="298116"/>
                      <a:pt x="548044" y="298969"/>
                    </a:cubicBezTo>
                    <a:cubicBezTo>
                      <a:pt x="548210" y="297665"/>
                      <a:pt x="547978" y="296615"/>
                      <a:pt x="547596" y="296580"/>
                    </a:cubicBezTo>
                    <a:cubicBezTo>
                      <a:pt x="546257" y="296358"/>
                      <a:pt x="544834" y="296629"/>
                      <a:pt x="543474" y="296499"/>
                    </a:cubicBezTo>
                    <a:cubicBezTo>
                      <a:pt x="541489" y="296330"/>
                      <a:pt x="538666" y="295658"/>
                      <a:pt x="537914" y="294981"/>
                    </a:cubicBezTo>
                    <a:cubicBezTo>
                      <a:pt x="535640" y="292922"/>
                      <a:pt x="534095" y="294626"/>
                      <a:pt x="532269" y="294955"/>
                    </a:cubicBezTo>
                    <a:close/>
                    <a:moveTo>
                      <a:pt x="531766" y="267297"/>
                    </a:moveTo>
                    <a:cubicBezTo>
                      <a:pt x="530096" y="268244"/>
                      <a:pt x="530378" y="271497"/>
                      <a:pt x="532388" y="274643"/>
                    </a:cubicBezTo>
                    <a:cubicBezTo>
                      <a:pt x="533048" y="273303"/>
                      <a:pt x="533738" y="271945"/>
                      <a:pt x="534231" y="271031"/>
                    </a:cubicBezTo>
                    <a:cubicBezTo>
                      <a:pt x="535813" y="271258"/>
                      <a:pt x="536799" y="271426"/>
                      <a:pt x="538307" y="271662"/>
                    </a:cubicBezTo>
                    <a:cubicBezTo>
                      <a:pt x="536368" y="268628"/>
                      <a:pt x="533021" y="266575"/>
                      <a:pt x="531766" y="267297"/>
                    </a:cubicBezTo>
                    <a:close/>
                    <a:moveTo>
                      <a:pt x="553702" y="255522"/>
                    </a:moveTo>
                    <a:cubicBezTo>
                      <a:pt x="551603" y="257860"/>
                      <a:pt x="549743" y="259886"/>
                      <a:pt x="547864" y="262004"/>
                    </a:cubicBezTo>
                    <a:cubicBezTo>
                      <a:pt x="549103" y="263009"/>
                      <a:pt x="550178" y="263879"/>
                      <a:pt x="551207" y="264739"/>
                    </a:cubicBezTo>
                    <a:cubicBezTo>
                      <a:pt x="554277" y="263297"/>
                      <a:pt x="553240" y="260925"/>
                      <a:pt x="552458" y="258511"/>
                    </a:cubicBezTo>
                    <a:cubicBezTo>
                      <a:pt x="553750" y="258723"/>
                      <a:pt x="554644" y="258872"/>
                      <a:pt x="555936" y="259084"/>
                    </a:cubicBezTo>
                    <a:cubicBezTo>
                      <a:pt x="555452" y="258075"/>
                      <a:pt x="555239" y="257493"/>
                      <a:pt x="554913" y="256982"/>
                    </a:cubicBezTo>
                    <a:cubicBezTo>
                      <a:pt x="554754" y="256606"/>
                      <a:pt x="554422" y="256338"/>
                      <a:pt x="553702" y="255522"/>
                    </a:cubicBezTo>
                    <a:close/>
                    <a:moveTo>
                      <a:pt x="513183" y="221892"/>
                    </a:moveTo>
                    <a:cubicBezTo>
                      <a:pt x="513273" y="223470"/>
                      <a:pt x="513335" y="225067"/>
                      <a:pt x="513547" y="226649"/>
                    </a:cubicBezTo>
                    <a:cubicBezTo>
                      <a:pt x="513562" y="226798"/>
                      <a:pt x="514608" y="226809"/>
                      <a:pt x="515194" y="226914"/>
                    </a:cubicBezTo>
                    <a:cubicBezTo>
                      <a:pt x="515151" y="225224"/>
                      <a:pt x="515129" y="223563"/>
                      <a:pt x="515106" y="221901"/>
                    </a:cubicBezTo>
                    <a:cubicBezTo>
                      <a:pt x="514471" y="221907"/>
                      <a:pt x="513817" y="221885"/>
                      <a:pt x="513183" y="221892"/>
                    </a:cubicBezTo>
                    <a:close/>
                    <a:moveTo>
                      <a:pt x="520104" y="215355"/>
                    </a:moveTo>
                    <a:cubicBezTo>
                      <a:pt x="519806" y="217263"/>
                      <a:pt x="519602" y="218630"/>
                      <a:pt x="519323" y="220444"/>
                    </a:cubicBezTo>
                    <a:cubicBezTo>
                      <a:pt x="517768" y="219322"/>
                      <a:pt x="516508" y="218410"/>
                      <a:pt x="514511" y="216972"/>
                    </a:cubicBezTo>
                    <a:cubicBezTo>
                      <a:pt x="515470" y="219473"/>
                      <a:pt x="516090" y="221193"/>
                      <a:pt x="516657" y="222706"/>
                    </a:cubicBezTo>
                    <a:cubicBezTo>
                      <a:pt x="519284" y="221507"/>
                      <a:pt x="521534" y="220468"/>
                      <a:pt x="523898" y="219358"/>
                    </a:cubicBezTo>
                    <a:cubicBezTo>
                      <a:pt x="522929" y="218341"/>
                      <a:pt x="521667" y="216991"/>
                      <a:pt x="520104" y="215355"/>
                    </a:cubicBezTo>
                    <a:close/>
                    <a:moveTo>
                      <a:pt x="525676" y="210081"/>
                    </a:moveTo>
                    <a:cubicBezTo>
                      <a:pt x="524994" y="211075"/>
                      <a:pt x="524357" y="211641"/>
                      <a:pt x="524214" y="212291"/>
                    </a:cubicBezTo>
                    <a:cubicBezTo>
                      <a:pt x="524081" y="212896"/>
                      <a:pt x="524392" y="213695"/>
                      <a:pt x="524735" y="214234"/>
                    </a:cubicBezTo>
                    <a:cubicBezTo>
                      <a:pt x="524881" y="214460"/>
                      <a:pt x="525972" y="214481"/>
                      <a:pt x="526127" y="214224"/>
                    </a:cubicBezTo>
                    <a:lnTo>
                      <a:pt x="530955" y="214528"/>
                    </a:lnTo>
                    <a:lnTo>
                      <a:pt x="530954" y="214533"/>
                    </a:lnTo>
                    <a:lnTo>
                      <a:pt x="531008" y="214606"/>
                    </a:lnTo>
                    <a:lnTo>
                      <a:pt x="529579" y="216129"/>
                    </a:lnTo>
                    <a:cubicBezTo>
                      <a:pt x="533905" y="214404"/>
                      <a:pt x="532513" y="219723"/>
                      <a:pt x="535262" y="220402"/>
                    </a:cubicBezTo>
                    <a:lnTo>
                      <a:pt x="531008" y="214606"/>
                    </a:lnTo>
                    <a:lnTo>
                      <a:pt x="531075" y="214535"/>
                    </a:lnTo>
                    <a:lnTo>
                      <a:pt x="530955" y="214528"/>
                    </a:lnTo>
                    <a:lnTo>
                      <a:pt x="531183" y="212830"/>
                    </a:lnTo>
                    <a:cubicBezTo>
                      <a:pt x="529365" y="211796"/>
                      <a:pt x="527460" y="210937"/>
                      <a:pt x="525676" y="210081"/>
                    </a:cubicBezTo>
                    <a:close/>
                    <a:moveTo>
                      <a:pt x="535413" y="206016"/>
                    </a:moveTo>
                    <a:cubicBezTo>
                      <a:pt x="534242" y="206246"/>
                      <a:pt x="533043" y="206493"/>
                      <a:pt x="531769" y="206748"/>
                    </a:cubicBezTo>
                    <a:cubicBezTo>
                      <a:pt x="532040" y="208171"/>
                      <a:pt x="532351" y="209409"/>
                      <a:pt x="532617" y="210637"/>
                    </a:cubicBezTo>
                    <a:cubicBezTo>
                      <a:pt x="533035" y="210729"/>
                      <a:pt x="533471" y="210850"/>
                      <a:pt x="533917" y="210923"/>
                    </a:cubicBezTo>
                    <a:cubicBezTo>
                      <a:pt x="534701" y="209465"/>
                      <a:pt x="535487" y="208006"/>
                      <a:pt x="536252" y="206519"/>
                    </a:cubicBezTo>
                    <a:cubicBezTo>
                      <a:pt x="535976" y="206336"/>
                      <a:pt x="535689" y="206200"/>
                      <a:pt x="535413" y="206016"/>
                    </a:cubicBezTo>
                    <a:close/>
                    <a:moveTo>
                      <a:pt x="492598" y="202910"/>
                    </a:moveTo>
                    <a:cubicBezTo>
                      <a:pt x="491449" y="203484"/>
                      <a:pt x="490270" y="204077"/>
                      <a:pt x="488943" y="204685"/>
                    </a:cubicBezTo>
                    <a:cubicBezTo>
                      <a:pt x="489976" y="206740"/>
                      <a:pt x="490864" y="208567"/>
                      <a:pt x="491798" y="210406"/>
                    </a:cubicBezTo>
                    <a:cubicBezTo>
                      <a:pt x="492014" y="210307"/>
                      <a:pt x="492259" y="210191"/>
                      <a:pt x="492476" y="210093"/>
                    </a:cubicBezTo>
                    <a:cubicBezTo>
                      <a:pt x="492513" y="207713"/>
                      <a:pt x="492579" y="205317"/>
                      <a:pt x="492598" y="202910"/>
                    </a:cubicBezTo>
                    <a:close/>
                    <a:moveTo>
                      <a:pt x="500944" y="199855"/>
                    </a:moveTo>
                    <a:cubicBezTo>
                      <a:pt x="500374" y="199899"/>
                      <a:pt x="499310" y="200858"/>
                      <a:pt x="499406" y="201195"/>
                    </a:cubicBezTo>
                    <a:cubicBezTo>
                      <a:pt x="499988" y="203419"/>
                      <a:pt x="500822" y="205600"/>
                      <a:pt x="501880" y="208755"/>
                    </a:cubicBezTo>
                    <a:cubicBezTo>
                      <a:pt x="504256" y="205601"/>
                      <a:pt x="506315" y="202890"/>
                      <a:pt x="508547" y="199947"/>
                    </a:cubicBezTo>
                    <a:cubicBezTo>
                      <a:pt x="505712" y="199883"/>
                      <a:pt x="503307" y="199742"/>
                      <a:pt x="500944" y="199855"/>
                    </a:cubicBezTo>
                    <a:close/>
                    <a:moveTo>
                      <a:pt x="521439" y="194387"/>
                    </a:moveTo>
                    <a:cubicBezTo>
                      <a:pt x="521351" y="196998"/>
                      <a:pt x="520247" y="197144"/>
                      <a:pt x="518321" y="195940"/>
                    </a:cubicBezTo>
                    <a:cubicBezTo>
                      <a:pt x="518220" y="196284"/>
                      <a:pt x="518120" y="196627"/>
                      <a:pt x="518049" y="196952"/>
                    </a:cubicBezTo>
                    <a:cubicBezTo>
                      <a:pt x="518955" y="197371"/>
                      <a:pt x="519929" y="198146"/>
                      <a:pt x="520797" y="198069"/>
                    </a:cubicBezTo>
                    <a:cubicBezTo>
                      <a:pt x="521546" y="197991"/>
                      <a:pt x="522460" y="197048"/>
                      <a:pt x="522774" y="196288"/>
                    </a:cubicBezTo>
                    <a:cubicBezTo>
                      <a:pt x="522930" y="195910"/>
                      <a:pt x="521930" y="195032"/>
                      <a:pt x="521439" y="194387"/>
                    </a:cubicBezTo>
                    <a:close/>
                    <a:moveTo>
                      <a:pt x="320525" y="178"/>
                    </a:moveTo>
                    <a:cubicBezTo>
                      <a:pt x="324697" y="148"/>
                      <a:pt x="328634" y="1624"/>
                      <a:pt x="332693" y="2105"/>
                    </a:cubicBezTo>
                    <a:cubicBezTo>
                      <a:pt x="335066" y="2385"/>
                      <a:pt x="337544" y="1641"/>
                      <a:pt x="340013" y="1381"/>
                    </a:cubicBezTo>
                    <a:cubicBezTo>
                      <a:pt x="340611" y="1318"/>
                      <a:pt x="341352" y="1165"/>
                      <a:pt x="341860" y="1399"/>
                    </a:cubicBezTo>
                    <a:cubicBezTo>
                      <a:pt x="345671" y="3116"/>
                      <a:pt x="349539" y="3359"/>
                      <a:pt x="353745" y="2947"/>
                    </a:cubicBezTo>
                    <a:cubicBezTo>
                      <a:pt x="358027" y="2527"/>
                      <a:pt x="362645" y="2571"/>
                      <a:pt x="366651" y="3844"/>
                    </a:cubicBezTo>
                    <a:cubicBezTo>
                      <a:pt x="369313" y="4699"/>
                      <a:pt x="371575" y="4492"/>
                      <a:pt x="374085" y="4485"/>
                    </a:cubicBezTo>
                    <a:cubicBezTo>
                      <a:pt x="374552" y="4466"/>
                      <a:pt x="375053" y="5502"/>
                      <a:pt x="375694" y="5254"/>
                    </a:cubicBezTo>
                    <a:cubicBezTo>
                      <a:pt x="378973" y="5952"/>
                      <a:pt x="382225" y="6669"/>
                      <a:pt x="385487" y="7340"/>
                    </a:cubicBezTo>
                    <a:cubicBezTo>
                      <a:pt x="388053" y="7856"/>
                      <a:pt x="390667" y="8263"/>
                      <a:pt x="393240" y="8853"/>
                    </a:cubicBezTo>
                    <a:cubicBezTo>
                      <a:pt x="394355" y="9100"/>
                      <a:pt x="395326" y="9996"/>
                      <a:pt x="396441" y="10242"/>
                    </a:cubicBezTo>
                    <a:cubicBezTo>
                      <a:pt x="399257" y="10838"/>
                      <a:pt x="402176" y="11847"/>
                      <a:pt x="404952" y="11631"/>
                    </a:cubicBezTo>
                    <a:cubicBezTo>
                      <a:pt x="409887" y="11233"/>
                      <a:pt x="413820" y="12831"/>
                      <a:pt x="417551" y="15797"/>
                    </a:cubicBezTo>
                    <a:cubicBezTo>
                      <a:pt x="418691" y="16706"/>
                      <a:pt x="420463" y="17170"/>
                      <a:pt x="421973" y="17284"/>
                    </a:cubicBezTo>
                    <a:cubicBezTo>
                      <a:pt x="426744" y="17629"/>
                      <a:pt x="430908" y="18961"/>
                      <a:pt x="434298" y="22583"/>
                    </a:cubicBezTo>
                    <a:cubicBezTo>
                      <a:pt x="435202" y="23562"/>
                      <a:pt x="436942" y="23848"/>
                      <a:pt x="438333" y="24276"/>
                    </a:cubicBezTo>
                    <a:cubicBezTo>
                      <a:pt x="442321" y="25521"/>
                      <a:pt x="446476" y="26339"/>
                      <a:pt x="450317" y="27917"/>
                    </a:cubicBezTo>
                    <a:cubicBezTo>
                      <a:pt x="452705" y="28906"/>
                      <a:pt x="454613" y="31081"/>
                      <a:pt x="456803" y="32636"/>
                    </a:cubicBezTo>
                    <a:cubicBezTo>
                      <a:pt x="457310" y="32991"/>
                      <a:pt x="457996" y="33191"/>
                      <a:pt x="458618" y="33352"/>
                    </a:cubicBezTo>
                    <a:cubicBezTo>
                      <a:pt x="460455" y="33854"/>
                      <a:pt x="462391" y="34135"/>
                      <a:pt x="464131" y="34860"/>
                    </a:cubicBezTo>
                    <a:cubicBezTo>
                      <a:pt x="464733" y="35114"/>
                      <a:pt x="464902" y="36442"/>
                      <a:pt x="465322" y="37412"/>
                    </a:cubicBezTo>
                    <a:cubicBezTo>
                      <a:pt x="466238" y="37345"/>
                      <a:pt x="467164" y="37233"/>
                      <a:pt x="468079" y="37167"/>
                    </a:cubicBezTo>
                    <a:cubicBezTo>
                      <a:pt x="467971" y="37435"/>
                      <a:pt x="467863" y="37704"/>
                      <a:pt x="467756" y="37973"/>
                    </a:cubicBezTo>
                    <a:cubicBezTo>
                      <a:pt x="468772" y="38440"/>
                      <a:pt x="469839" y="38797"/>
                      <a:pt x="470751" y="39412"/>
                    </a:cubicBezTo>
                    <a:cubicBezTo>
                      <a:pt x="471957" y="40239"/>
                      <a:pt x="473075" y="41240"/>
                      <a:pt x="474214" y="42149"/>
                    </a:cubicBezTo>
                    <a:cubicBezTo>
                      <a:pt x="474776" y="42589"/>
                      <a:pt x="475241" y="43130"/>
                      <a:pt x="475860" y="43413"/>
                    </a:cubicBezTo>
                    <a:cubicBezTo>
                      <a:pt x="479725" y="45215"/>
                      <a:pt x="483696" y="46869"/>
                      <a:pt x="487512" y="48783"/>
                    </a:cubicBezTo>
                    <a:cubicBezTo>
                      <a:pt x="488436" y="49230"/>
                      <a:pt x="488905" y="50527"/>
                      <a:pt x="489750" y="51224"/>
                    </a:cubicBezTo>
                    <a:cubicBezTo>
                      <a:pt x="493938" y="54657"/>
                      <a:pt x="497801" y="58455"/>
                      <a:pt x="502619" y="61126"/>
                    </a:cubicBezTo>
                    <a:cubicBezTo>
                      <a:pt x="504179" y="62005"/>
                      <a:pt x="505446" y="63551"/>
                      <a:pt x="506526" y="65056"/>
                    </a:cubicBezTo>
                    <a:cubicBezTo>
                      <a:pt x="506982" y="65643"/>
                      <a:pt x="506640" y="66859"/>
                      <a:pt x="506636" y="68538"/>
                    </a:cubicBezTo>
                    <a:cubicBezTo>
                      <a:pt x="509527" y="69566"/>
                      <a:pt x="512934" y="70463"/>
                      <a:pt x="516029" y="71998"/>
                    </a:cubicBezTo>
                    <a:cubicBezTo>
                      <a:pt x="517674" y="72824"/>
                      <a:pt x="518880" y="74648"/>
                      <a:pt x="520100" y="76183"/>
                    </a:cubicBezTo>
                    <a:cubicBezTo>
                      <a:pt x="520536" y="76742"/>
                      <a:pt x="520329" y="77793"/>
                      <a:pt x="520426" y="78568"/>
                    </a:cubicBezTo>
                    <a:cubicBezTo>
                      <a:pt x="526362" y="78490"/>
                      <a:pt x="528209" y="79944"/>
                      <a:pt x="528062" y="84588"/>
                    </a:cubicBezTo>
                    <a:cubicBezTo>
                      <a:pt x="529836" y="85052"/>
                      <a:pt x="531704" y="85416"/>
                      <a:pt x="533436" y="86065"/>
                    </a:cubicBezTo>
                    <a:cubicBezTo>
                      <a:pt x="535279" y="86764"/>
                      <a:pt x="536959" y="87208"/>
                      <a:pt x="537521" y="89962"/>
                    </a:cubicBezTo>
                    <a:cubicBezTo>
                      <a:pt x="537963" y="92154"/>
                      <a:pt x="539270" y="94512"/>
                      <a:pt x="542004" y="95919"/>
                    </a:cubicBezTo>
                    <a:cubicBezTo>
                      <a:pt x="546337" y="98140"/>
                      <a:pt x="550353" y="100804"/>
                      <a:pt x="552047" y="106268"/>
                    </a:cubicBezTo>
                    <a:cubicBezTo>
                      <a:pt x="552827" y="108803"/>
                      <a:pt x="554221" y="110986"/>
                      <a:pt x="553775" y="113785"/>
                    </a:cubicBezTo>
                    <a:cubicBezTo>
                      <a:pt x="553711" y="114185"/>
                      <a:pt x="554794" y="115130"/>
                      <a:pt x="555389" y="115188"/>
                    </a:cubicBezTo>
                    <a:cubicBezTo>
                      <a:pt x="559900" y="115501"/>
                      <a:pt x="565224" y="119525"/>
                      <a:pt x="566250" y="123818"/>
                    </a:cubicBezTo>
                    <a:cubicBezTo>
                      <a:pt x="566414" y="124512"/>
                      <a:pt x="565371" y="125378"/>
                      <a:pt x="565185" y="126214"/>
                    </a:cubicBezTo>
                    <a:cubicBezTo>
                      <a:pt x="564929" y="127376"/>
                      <a:pt x="564906" y="128588"/>
                      <a:pt x="564761" y="129798"/>
                    </a:cubicBezTo>
                    <a:cubicBezTo>
                      <a:pt x="565679" y="129610"/>
                      <a:pt x="566669" y="129537"/>
                      <a:pt x="567536" y="129143"/>
                    </a:cubicBezTo>
                    <a:cubicBezTo>
                      <a:pt x="569719" y="128188"/>
                      <a:pt x="571041" y="128381"/>
                      <a:pt x="573065" y="129803"/>
                    </a:cubicBezTo>
                    <a:cubicBezTo>
                      <a:pt x="573936" y="133916"/>
                      <a:pt x="574636" y="137261"/>
                      <a:pt x="575440" y="141018"/>
                    </a:cubicBezTo>
                    <a:cubicBezTo>
                      <a:pt x="576728" y="140474"/>
                      <a:pt x="577744" y="140065"/>
                      <a:pt x="578920" y="139594"/>
                    </a:cubicBezTo>
                    <a:cubicBezTo>
                      <a:pt x="580096" y="140997"/>
                      <a:pt x="581309" y="142458"/>
                      <a:pt x="582621" y="144014"/>
                    </a:cubicBezTo>
                    <a:cubicBezTo>
                      <a:pt x="581512" y="145402"/>
                      <a:pt x="580431" y="146771"/>
                      <a:pt x="579043" y="148535"/>
                    </a:cubicBezTo>
                    <a:cubicBezTo>
                      <a:pt x="580145" y="148509"/>
                      <a:pt x="580723" y="148540"/>
                      <a:pt x="581293" y="148495"/>
                    </a:cubicBezTo>
                    <a:cubicBezTo>
                      <a:pt x="585526" y="148186"/>
                      <a:pt x="587451" y="149950"/>
                      <a:pt x="586632" y="154106"/>
                    </a:cubicBezTo>
                    <a:cubicBezTo>
                      <a:pt x="586135" y="156577"/>
                      <a:pt x="587579" y="157651"/>
                      <a:pt x="588943" y="158536"/>
                    </a:cubicBezTo>
                    <a:cubicBezTo>
                      <a:pt x="592205" y="160643"/>
                      <a:pt x="592683" y="162454"/>
                      <a:pt x="590018" y="165593"/>
                    </a:cubicBezTo>
                    <a:cubicBezTo>
                      <a:pt x="591163" y="165699"/>
                      <a:pt x="592643" y="165392"/>
                      <a:pt x="593109" y="165933"/>
                    </a:cubicBezTo>
                    <a:cubicBezTo>
                      <a:pt x="594159" y="167139"/>
                      <a:pt x="594772" y="168662"/>
                      <a:pt x="592566" y="169832"/>
                    </a:cubicBezTo>
                    <a:cubicBezTo>
                      <a:pt x="591849" y="170210"/>
                      <a:pt x="591429" y="171676"/>
                      <a:pt x="591485" y="172638"/>
                    </a:cubicBezTo>
                    <a:cubicBezTo>
                      <a:pt x="591494" y="173152"/>
                      <a:pt x="592702" y="173856"/>
                      <a:pt x="593510" y="174059"/>
                    </a:cubicBezTo>
                    <a:cubicBezTo>
                      <a:pt x="594819" y="174421"/>
                      <a:pt x="596219" y="174364"/>
                      <a:pt x="597577" y="174615"/>
                    </a:cubicBezTo>
                    <a:cubicBezTo>
                      <a:pt x="598023" y="174689"/>
                      <a:pt x="598377" y="175181"/>
                      <a:pt x="598772" y="175487"/>
                    </a:cubicBezTo>
                    <a:cubicBezTo>
                      <a:pt x="598409" y="175919"/>
                      <a:pt x="598106" y="176631"/>
                      <a:pt x="597693" y="176735"/>
                    </a:cubicBezTo>
                    <a:cubicBezTo>
                      <a:pt x="594779" y="177359"/>
                      <a:pt x="595997" y="179455"/>
                      <a:pt x="597013" y="180044"/>
                    </a:cubicBezTo>
                    <a:cubicBezTo>
                      <a:pt x="600075" y="181840"/>
                      <a:pt x="599838" y="184466"/>
                      <a:pt x="599293" y="187488"/>
                    </a:cubicBezTo>
                    <a:cubicBezTo>
                      <a:pt x="600175" y="187244"/>
                      <a:pt x="600777" y="186939"/>
                      <a:pt x="601356" y="186969"/>
                    </a:cubicBezTo>
                    <a:cubicBezTo>
                      <a:pt x="602073" y="187029"/>
                      <a:pt x="602775" y="187378"/>
                      <a:pt x="603508" y="187589"/>
                    </a:cubicBezTo>
                    <a:cubicBezTo>
                      <a:pt x="603114" y="188160"/>
                      <a:pt x="602692" y="188749"/>
                      <a:pt x="602299" y="189320"/>
                    </a:cubicBezTo>
                    <a:cubicBezTo>
                      <a:pt x="601838" y="189973"/>
                      <a:pt x="601060" y="190630"/>
                      <a:pt x="601028" y="191329"/>
                    </a:cubicBezTo>
                    <a:cubicBezTo>
                      <a:pt x="601013" y="192056"/>
                      <a:pt x="601554" y="193028"/>
                      <a:pt x="602143" y="193450"/>
                    </a:cubicBezTo>
                    <a:cubicBezTo>
                      <a:pt x="604333" y="195005"/>
                      <a:pt x="604371" y="197814"/>
                      <a:pt x="602212" y="199433"/>
                    </a:cubicBezTo>
                    <a:cubicBezTo>
                      <a:pt x="601625" y="199887"/>
                      <a:pt x="601327" y="200796"/>
                      <a:pt x="600912" y="201460"/>
                    </a:cubicBezTo>
                    <a:cubicBezTo>
                      <a:pt x="601715" y="201467"/>
                      <a:pt x="602554" y="201530"/>
                      <a:pt x="603366" y="201490"/>
                    </a:cubicBezTo>
                    <a:cubicBezTo>
                      <a:pt x="604346" y="201462"/>
                      <a:pt x="605337" y="201388"/>
                      <a:pt x="606581" y="201273"/>
                    </a:cubicBezTo>
                    <a:cubicBezTo>
                      <a:pt x="605630" y="203597"/>
                      <a:pt x="604864" y="205522"/>
                      <a:pt x="604435" y="206474"/>
                    </a:cubicBezTo>
                    <a:cubicBezTo>
                      <a:pt x="606448" y="208502"/>
                      <a:pt x="608682" y="209749"/>
                      <a:pt x="609105" y="211475"/>
                    </a:cubicBezTo>
                    <a:cubicBezTo>
                      <a:pt x="609531" y="213078"/>
                      <a:pt x="608090" y="215196"/>
                      <a:pt x="607407" y="217189"/>
                    </a:cubicBezTo>
                    <a:cubicBezTo>
                      <a:pt x="607985" y="217658"/>
                      <a:pt x="609557" y="218369"/>
                      <a:pt x="609662" y="219221"/>
                    </a:cubicBezTo>
                    <a:cubicBezTo>
                      <a:pt x="610072" y="223549"/>
                      <a:pt x="613382" y="225107"/>
                      <a:pt x="616600" y="227083"/>
                    </a:cubicBezTo>
                    <a:cubicBezTo>
                      <a:pt x="616232" y="228195"/>
                      <a:pt x="615845" y="229400"/>
                      <a:pt x="615468" y="230560"/>
                    </a:cubicBezTo>
                    <a:cubicBezTo>
                      <a:pt x="619841" y="232157"/>
                      <a:pt x="620620" y="238564"/>
                      <a:pt x="616872" y="242195"/>
                    </a:cubicBezTo>
                    <a:cubicBezTo>
                      <a:pt x="617364" y="243277"/>
                      <a:pt x="617874" y="244389"/>
                      <a:pt x="618457" y="245614"/>
                    </a:cubicBezTo>
                    <a:cubicBezTo>
                      <a:pt x="619216" y="245489"/>
                      <a:pt x="620020" y="245374"/>
                      <a:pt x="621133" y="245181"/>
                    </a:cubicBezTo>
                    <a:cubicBezTo>
                      <a:pt x="621983" y="248510"/>
                      <a:pt x="622842" y="251793"/>
                      <a:pt x="623728" y="255178"/>
                    </a:cubicBezTo>
                    <a:cubicBezTo>
                      <a:pt x="625059" y="254887"/>
                      <a:pt x="626108" y="254656"/>
                      <a:pt x="627354" y="254419"/>
                    </a:cubicBezTo>
                    <a:cubicBezTo>
                      <a:pt x="625914" y="258412"/>
                      <a:pt x="626618" y="259639"/>
                      <a:pt x="629548" y="261479"/>
                    </a:cubicBezTo>
                    <a:cubicBezTo>
                      <a:pt x="630958" y="262375"/>
                      <a:pt x="632794" y="264873"/>
                      <a:pt x="632412" y="265837"/>
                    </a:cubicBezTo>
                    <a:cubicBezTo>
                      <a:pt x="631743" y="267540"/>
                      <a:pt x="633059" y="270851"/>
                      <a:pt x="629482" y="271060"/>
                    </a:cubicBezTo>
                    <a:cubicBezTo>
                      <a:pt x="629015" y="271080"/>
                      <a:pt x="628608" y="271818"/>
                      <a:pt x="628827" y="271598"/>
                    </a:cubicBezTo>
                    <a:cubicBezTo>
                      <a:pt x="629254" y="273641"/>
                      <a:pt x="629554" y="275046"/>
                      <a:pt x="629834" y="276424"/>
                    </a:cubicBezTo>
                    <a:cubicBezTo>
                      <a:pt x="630336" y="278897"/>
                      <a:pt x="630706" y="281414"/>
                      <a:pt x="631358" y="283872"/>
                    </a:cubicBezTo>
                    <a:cubicBezTo>
                      <a:pt x="631540" y="284593"/>
                      <a:pt x="632359" y="285188"/>
                      <a:pt x="632906" y="285796"/>
                    </a:cubicBezTo>
                    <a:cubicBezTo>
                      <a:pt x="633656" y="286595"/>
                      <a:pt x="634416" y="287347"/>
                      <a:pt x="635604" y="288583"/>
                    </a:cubicBezTo>
                    <a:cubicBezTo>
                      <a:pt x="635331" y="288718"/>
                      <a:pt x="635906" y="288431"/>
                      <a:pt x="636783" y="287991"/>
                    </a:cubicBezTo>
                    <a:cubicBezTo>
                      <a:pt x="636452" y="292472"/>
                      <a:pt x="638172" y="296603"/>
                      <a:pt x="635275" y="301127"/>
                    </a:cubicBezTo>
                    <a:cubicBezTo>
                      <a:pt x="633677" y="303624"/>
                      <a:pt x="633627" y="308046"/>
                      <a:pt x="635408" y="311458"/>
                    </a:cubicBezTo>
                    <a:cubicBezTo>
                      <a:pt x="635785" y="312176"/>
                      <a:pt x="636710" y="312623"/>
                      <a:pt x="637774" y="313540"/>
                    </a:cubicBezTo>
                    <a:cubicBezTo>
                      <a:pt x="635363" y="317075"/>
                      <a:pt x="636837" y="322759"/>
                      <a:pt x="631502" y="325967"/>
                    </a:cubicBezTo>
                    <a:cubicBezTo>
                      <a:pt x="635509" y="327239"/>
                      <a:pt x="635014" y="330151"/>
                      <a:pt x="635093" y="333212"/>
                    </a:cubicBezTo>
                    <a:cubicBezTo>
                      <a:pt x="635192" y="336742"/>
                      <a:pt x="632862" y="338031"/>
                      <a:pt x="630284" y="339558"/>
                    </a:cubicBezTo>
                    <a:cubicBezTo>
                      <a:pt x="629693" y="339256"/>
                      <a:pt x="628704" y="338770"/>
                      <a:pt x="627189" y="338022"/>
                    </a:cubicBezTo>
                    <a:cubicBezTo>
                      <a:pt x="626240" y="343098"/>
                      <a:pt x="624994" y="347646"/>
                      <a:pt x="628069" y="352147"/>
                    </a:cubicBezTo>
                    <a:cubicBezTo>
                      <a:pt x="629993" y="354910"/>
                      <a:pt x="629397" y="356289"/>
                      <a:pt x="626513" y="357772"/>
                    </a:cubicBezTo>
                    <a:cubicBezTo>
                      <a:pt x="623731" y="359229"/>
                      <a:pt x="622159" y="361829"/>
                      <a:pt x="621233" y="364816"/>
                    </a:cubicBezTo>
                    <a:cubicBezTo>
                      <a:pt x="620556" y="367004"/>
                      <a:pt x="619989" y="369242"/>
                      <a:pt x="619507" y="370988"/>
                    </a:cubicBezTo>
                    <a:cubicBezTo>
                      <a:pt x="618020" y="371098"/>
                      <a:pt x="616339" y="371214"/>
                      <a:pt x="614629" y="371349"/>
                    </a:cubicBezTo>
                    <a:cubicBezTo>
                      <a:pt x="614622" y="371712"/>
                      <a:pt x="614615" y="372076"/>
                      <a:pt x="614625" y="372468"/>
                    </a:cubicBezTo>
                    <a:cubicBezTo>
                      <a:pt x="615774" y="372892"/>
                      <a:pt x="616934" y="373269"/>
                      <a:pt x="618285" y="373762"/>
                    </a:cubicBezTo>
                    <a:cubicBezTo>
                      <a:pt x="617984" y="376788"/>
                      <a:pt x="618248" y="380014"/>
                      <a:pt x="616570" y="382762"/>
                    </a:cubicBezTo>
                    <a:cubicBezTo>
                      <a:pt x="616124" y="382687"/>
                      <a:pt x="615724" y="382623"/>
                      <a:pt x="615277" y="382549"/>
                    </a:cubicBezTo>
                    <a:cubicBezTo>
                      <a:pt x="615544" y="380342"/>
                      <a:pt x="615793" y="378108"/>
                      <a:pt x="616061" y="375902"/>
                    </a:cubicBezTo>
                    <a:cubicBezTo>
                      <a:pt x="612618" y="375388"/>
                      <a:pt x="612180" y="375826"/>
                      <a:pt x="611836" y="380037"/>
                    </a:cubicBezTo>
                    <a:cubicBezTo>
                      <a:pt x="611679" y="381854"/>
                      <a:pt x="606729" y="383539"/>
                      <a:pt x="604952" y="382319"/>
                    </a:cubicBezTo>
                    <a:cubicBezTo>
                      <a:pt x="604446" y="381963"/>
                      <a:pt x="604055" y="381414"/>
                      <a:pt x="603626" y="380930"/>
                    </a:cubicBezTo>
                    <a:cubicBezTo>
                      <a:pt x="601980" y="383977"/>
                      <a:pt x="601240" y="384130"/>
                      <a:pt x="599582" y="381598"/>
                    </a:cubicBezTo>
                    <a:cubicBezTo>
                      <a:pt x="600863" y="380979"/>
                      <a:pt x="602163" y="380388"/>
                      <a:pt x="603170" y="379904"/>
                    </a:cubicBezTo>
                    <a:cubicBezTo>
                      <a:pt x="602340" y="378918"/>
                      <a:pt x="601583" y="378044"/>
                      <a:pt x="600325" y="376573"/>
                    </a:cubicBezTo>
                    <a:cubicBezTo>
                      <a:pt x="602430" y="376745"/>
                      <a:pt x="603436" y="376821"/>
                      <a:pt x="604443" y="376896"/>
                    </a:cubicBezTo>
                    <a:cubicBezTo>
                      <a:pt x="603988" y="376747"/>
                      <a:pt x="603534" y="376599"/>
                      <a:pt x="603079" y="376450"/>
                    </a:cubicBezTo>
                    <a:cubicBezTo>
                      <a:pt x="603443" y="374582"/>
                      <a:pt x="603824" y="372742"/>
                      <a:pt x="604159" y="370891"/>
                    </a:cubicBezTo>
                    <a:cubicBezTo>
                      <a:pt x="604757" y="370829"/>
                      <a:pt x="605346" y="370811"/>
                      <a:pt x="605944" y="370749"/>
                    </a:cubicBezTo>
                    <a:cubicBezTo>
                      <a:pt x="604786" y="370372"/>
                      <a:pt x="603580" y="369984"/>
                      <a:pt x="602421" y="369606"/>
                    </a:cubicBezTo>
                    <a:cubicBezTo>
                      <a:pt x="602426" y="369365"/>
                      <a:pt x="602431" y="369122"/>
                      <a:pt x="602435" y="368880"/>
                    </a:cubicBezTo>
                    <a:cubicBezTo>
                      <a:pt x="603256" y="368914"/>
                      <a:pt x="604065" y="368995"/>
                      <a:pt x="604850" y="368973"/>
                    </a:cubicBezTo>
                    <a:cubicBezTo>
                      <a:pt x="605831" y="368946"/>
                      <a:pt x="606803" y="368844"/>
                      <a:pt x="607794" y="368770"/>
                    </a:cubicBezTo>
                    <a:cubicBezTo>
                      <a:pt x="607751" y="368517"/>
                      <a:pt x="607738" y="368247"/>
                      <a:pt x="607678" y="367965"/>
                    </a:cubicBezTo>
                    <a:cubicBezTo>
                      <a:pt x="606519" y="367588"/>
                      <a:pt x="604878" y="367518"/>
                      <a:pt x="604371" y="366724"/>
                    </a:cubicBezTo>
                    <a:cubicBezTo>
                      <a:pt x="603864" y="365930"/>
                      <a:pt x="604688" y="364407"/>
                      <a:pt x="604654" y="363231"/>
                    </a:cubicBezTo>
                    <a:cubicBezTo>
                      <a:pt x="604626" y="361812"/>
                      <a:pt x="604657" y="360235"/>
                      <a:pt x="604085" y="358964"/>
                    </a:cubicBezTo>
                    <a:cubicBezTo>
                      <a:pt x="603550" y="357750"/>
                      <a:pt x="602544" y="358113"/>
                      <a:pt x="601973" y="359595"/>
                    </a:cubicBezTo>
                    <a:cubicBezTo>
                      <a:pt x="600931" y="362336"/>
                      <a:pt x="599527" y="364950"/>
                      <a:pt x="600313" y="368119"/>
                    </a:cubicBezTo>
                    <a:cubicBezTo>
                      <a:pt x="600496" y="368841"/>
                      <a:pt x="599328" y="369826"/>
                      <a:pt x="599038" y="370810"/>
                    </a:cubicBezTo>
                    <a:cubicBezTo>
                      <a:pt x="598487" y="372759"/>
                      <a:pt x="598092" y="374765"/>
                      <a:pt x="597522" y="377246"/>
                    </a:cubicBezTo>
                    <a:cubicBezTo>
                      <a:pt x="596619" y="376146"/>
                      <a:pt x="596054" y="375510"/>
                      <a:pt x="595151" y="374409"/>
                    </a:cubicBezTo>
                    <a:cubicBezTo>
                      <a:pt x="595037" y="375481"/>
                      <a:pt x="594958" y="376169"/>
                      <a:pt x="594879" y="376858"/>
                    </a:cubicBezTo>
                    <a:cubicBezTo>
                      <a:pt x="594580" y="376890"/>
                      <a:pt x="594309" y="376903"/>
                      <a:pt x="594010" y="376934"/>
                    </a:cubicBezTo>
                    <a:cubicBezTo>
                      <a:pt x="593976" y="375319"/>
                      <a:pt x="593953" y="373659"/>
                      <a:pt x="593942" y="371829"/>
                    </a:cubicBezTo>
                    <a:cubicBezTo>
                      <a:pt x="591722" y="373167"/>
                      <a:pt x="591265" y="377012"/>
                      <a:pt x="593157" y="377599"/>
                    </a:cubicBezTo>
                    <a:cubicBezTo>
                      <a:pt x="594845" y="378117"/>
                      <a:pt x="596721" y="378117"/>
                      <a:pt x="597578" y="378208"/>
                    </a:cubicBezTo>
                    <a:cubicBezTo>
                      <a:pt x="597314" y="381171"/>
                      <a:pt x="597311" y="383728"/>
                      <a:pt x="596760" y="386114"/>
                    </a:cubicBezTo>
                    <a:cubicBezTo>
                      <a:pt x="596212" y="388381"/>
                      <a:pt x="594976" y="390446"/>
                      <a:pt x="594195" y="392661"/>
                    </a:cubicBezTo>
                    <a:cubicBezTo>
                      <a:pt x="593642" y="394292"/>
                      <a:pt x="592981" y="396071"/>
                      <a:pt x="593051" y="397743"/>
                    </a:cubicBezTo>
                    <a:cubicBezTo>
                      <a:pt x="593181" y="401132"/>
                      <a:pt x="591671" y="402456"/>
                      <a:pt x="588179" y="401613"/>
                    </a:cubicBezTo>
                    <a:cubicBezTo>
                      <a:pt x="587046" y="401338"/>
                      <a:pt x="585805" y="401333"/>
                      <a:pt x="584446" y="401203"/>
                    </a:cubicBezTo>
                    <a:cubicBezTo>
                      <a:pt x="584892" y="404151"/>
                      <a:pt x="585262" y="406669"/>
                      <a:pt x="585685" y="409393"/>
                    </a:cubicBezTo>
                    <a:cubicBezTo>
                      <a:pt x="586491" y="409156"/>
                      <a:pt x="587533" y="408850"/>
                      <a:pt x="589307" y="408315"/>
                    </a:cubicBezTo>
                    <a:cubicBezTo>
                      <a:pt x="588406" y="410967"/>
                      <a:pt x="587692" y="413099"/>
                      <a:pt x="587117" y="414824"/>
                    </a:cubicBezTo>
                    <a:cubicBezTo>
                      <a:pt x="585393" y="414687"/>
                      <a:pt x="584126" y="414578"/>
                      <a:pt x="582879" y="414498"/>
                    </a:cubicBezTo>
                    <a:cubicBezTo>
                      <a:pt x="582825" y="414851"/>
                      <a:pt x="582725" y="415194"/>
                      <a:pt x="582671" y="415548"/>
                    </a:cubicBezTo>
                    <a:cubicBezTo>
                      <a:pt x="583634" y="415931"/>
                      <a:pt x="584568" y="416332"/>
                      <a:pt x="585753" y="416812"/>
                    </a:cubicBezTo>
                    <a:cubicBezTo>
                      <a:pt x="585363" y="417261"/>
                      <a:pt x="584917" y="418065"/>
                      <a:pt x="584628" y="418049"/>
                    </a:cubicBezTo>
                    <a:cubicBezTo>
                      <a:pt x="581775" y="417518"/>
                      <a:pt x="580638" y="418802"/>
                      <a:pt x="580658" y="421583"/>
                    </a:cubicBezTo>
                    <a:cubicBezTo>
                      <a:pt x="580671" y="423291"/>
                      <a:pt x="581666" y="425409"/>
                      <a:pt x="578588" y="426777"/>
                    </a:cubicBezTo>
                    <a:cubicBezTo>
                      <a:pt x="576799" y="427600"/>
                      <a:pt x="576304" y="431389"/>
                      <a:pt x="575323" y="433852"/>
                    </a:cubicBezTo>
                    <a:cubicBezTo>
                      <a:pt x="574156" y="436712"/>
                      <a:pt x="573130" y="439603"/>
                      <a:pt x="572027" y="442502"/>
                    </a:cubicBezTo>
                    <a:cubicBezTo>
                      <a:pt x="571721" y="442458"/>
                      <a:pt x="571442" y="442397"/>
                      <a:pt x="571135" y="442353"/>
                    </a:cubicBezTo>
                    <a:cubicBezTo>
                      <a:pt x="570956" y="441510"/>
                      <a:pt x="570758" y="440639"/>
                      <a:pt x="570550" y="439814"/>
                    </a:cubicBezTo>
                    <a:cubicBezTo>
                      <a:pt x="570233" y="439817"/>
                      <a:pt x="569888" y="439838"/>
                      <a:pt x="569569" y="439841"/>
                    </a:cubicBezTo>
                    <a:cubicBezTo>
                      <a:pt x="569559" y="441324"/>
                      <a:pt x="569550" y="442808"/>
                      <a:pt x="569536" y="444413"/>
                    </a:cubicBezTo>
                    <a:cubicBezTo>
                      <a:pt x="566135" y="445587"/>
                      <a:pt x="566302" y="446159"/>
                      <a:pt x="566586" y="450168"/>
                    </a:cubicBezTo>
                    <a:cubicBezTo>
                      <a:pt x="566719" y="451999"/>
                      <a:pt x="564818" y="454211"/>
                      <a:pt x="563442" y="455929"/>
                    </a:cubicBezTo>
                    <a:cubicBezTo>
                      <a:pt x="561768" y="457996"/>
                      <a:pt x="559663" y="459699"/>
                      <a:pt x="557723" y="461537"/>
                    </a:cubicBezTo>
                    <a:lnTo>
                      <a:pt x="557192" y="461956"/>
                    </a:lnTo>
                    <a:cubicBezTo>
                      <a:pt x="557463" y="460067"/>
                      <a:pt x="557372" y="458050"/>
                      <a:pt x="558050" y="456299"/>
                    </a:cubicBezTo>
                    <a:cubicBezTo>
                      <a:pt x="559152" y="453400"/>
                      <a:pt x="560662" y="450640"/>
                      <a:pt x="562115" y="447915"/>
                    </a:cubicBezTo>
                    <a:cubicBezTo>
                      <a:pt x="562802" y="446679"/>
                      <a:pt x="564108" y="445725"/>
                      <a:pt x="564563" y="444436"/>
                    </a:cubicBezTo>
                    <a:cubicBezTo>
                      <a:pt x="565569" y="441638"/>
                      <a:pt x="566243" y="438693"/>
                      <a:pt x="567189" y="435176"/>
                    </a:cubicBezTo>
                    <a:cubicBezTo>
                      <a:pt x="566271" y="436240"/>
                      <a:pt x="565690" y="436891"/>
                      <a:pt x="565127" y="437570"/>
                    </a:cubicBezTo>
                    <a:cubicBezTo>
                      <a:pt x="566558" y="434939"/>
                      <a:pt x="563555" y="431111"/>
                      <a:pt x="567315" y="429187"/>
                    </a:cubicBezTo>
                    <a:cubicBezTo>
                      <a:pt x="567674" y="428998"/>
                      <a:pt x="568044" y="428642"/>
                      <a:pt x="568173" y="428281"/>
                    </a:cubicBezTo>
                    <a:cubicBezTo>
                      <a:pt x="569325" y="424710"/>
                      <a:pt x="570460" y="421112"/>
                      <a:pt x="571615" y="417421"/>
                    </a:cubicBezTo>
                    <a:cubicBezTo>
                      <a:pt x="572252" y="417733"/>
                      <a:pt x="573084" y="418159"/>
                      <a:pt x="573962" y="418596"/>
                    </a:cubicBezTo>
                    <a:cubicBezTo>
                      <a:pt x="574077" y="418402"/>
                      <a:pt x="574193" y="418208"/>
                      <a:pt x="574308" y="418015"/>
                    </a:cubicBezTo>
                    <a:cubicBezTo>
                      <a:pt x="572361" y="416466"/>
                      <a:pt x="570441" y="414898"/>
                      <a:pt x="568080" y="413013"/>
                    </a:cubicBezTo>
                    <a:cubicBezTo>
                      <a:pt x="568077" y="412696"/>
                      <a:pt x="568071" y="411623"/>
                      <a:pt x="568046" y="410521"/>
                    </a:cubicBezTo>
                    <a:cubicBezTo>
                      <a:pt x="567785" y="410488"/>
                      <a:pt x="567524" y="410455"/>
                      <a:pt x="567263" y="410422"/>
                    </a:cubicBezTo>
                    <a:cubicBezTo>
                      <a:pt x="565275" y="415683"/>
                      <a:pt x="563297" y="420897"/>
                      <a:pt x="561223" y="426334"/>
                    </a:cubicBezTo>
                    <a:cubicBezTo>
                      <a:pt x="561612" y="426444"/>
                      <a:pt x="562438" y="426675"/>
                      <a:pt x="563236" y="426924"/>
                    </a:cubicBezTo>
                    <a:cubicBezTo>
                      <a:pt x="563249" y="427195"/>
                      <a:pt x="563216" y="427455"/>
                      <a:pt x="563229" y="427726"/>
                    </a:cubicBezTo>
                    <a:cubicBezTo>
                      <a:pt x="562210" y="427818"/>
                      <a:pt x="561163" y="427928"/>
                      <a:pt x="560415" y="428007"/>
                    </a:cubicBezTo>
                    <a:cubicBezTo>
                      <a:pt x="559158" y="430287"/>
                      <a:pt x="557966" y="432485"/>
                      <a:pt x="556979" y="434313"/>
                    </a:cubicBezTo>
                    <a:cubicBezTo>
                      <a:pt x="554771" y="433168"/>
                      <a:pt x="552951" y="432256"/>
                      <a:pt x="551001" y="431265"/>
                    </a:cubicBezTo>
                    <a:cubicBezTo>
                      <a:pt x="551425" y="430117"/>
                      <a:pt x="557006" y="426233"/>
                      <a:pt x="557789" y="426332"/>
                    </a:cubicBezTo>
                    <a:cubicBezTo>
                      <a:pt x="558575" y="424751"/>
                      <a:pt x="559693" y="423439"/>
                      <a:pt x="559709" y="422152"/>
                    </a:cubicBezTo>
                    <a:cubicBezTo>
                      <a:pt x="559725" y="420864"/>
                      <a:pt x="558603" y="419546"/>
                      <a:pt x="557832" y="417963"/>
                    </a:cubicBezTo>
                    <a:cubicBezTo>
                      <a:pt x="556166" y="421980"/>
                      <a:pt x="554804" y="425284"/>
                      <a:pt x="553461" y="428617"/>
                    </a:cubicBezTo>
                    <a:cubicBezTo>
                      <a:pt x="552581" y="428301"/>
                      <a:pt x="552684" y="428275"/>
                      <a:pt x="552371" y="424723"/>
                    </a:cubicBezTo>
                    <a:cubicBezTo>
                      <a:pt x="552216" y="423106"/>
                      <a:pt x="551434" y="421570"/>
                      <a:pt x="550819" y="419607"/>
                    </a:cubicBezTo>
                    <a:lnTo>
                      <a:pt x="549334" y="420953"/>
                    </a:lnTo>
                    <a:lnTo>
                      <a:pt x="550238" y="417385"/>
                    </a:lnTo>
                    <a:cubicBezTo>
                      <a:pt x="553051" y="420976"/>
                      <a:pt x="553870" y="421571"/>
                      <a:pt x="555475" y="421023"/>
                    </a:cubicBezTo>
                    <a:cubicBezTo>
                      <a:pt x="554711" y="419516"/>
                      <a:pt x="553920" y="418026"/>
                      <a:pt x="553157" y="416518"/>
                    </a:cubicBezTo>
                    <a:cubicBezTo>
                      <a:pt x="554482" y="416031"/>
                      <a:pt x="555620" y="415624"/>
                      <a:pt x="556831" y="415209"/>
                    </a:cubicBezTo>
                    <a:lnTo>
                      <a:pt x="553159" y="412858"/>
                    </a:lnTo>
                    <a:lnTo>
                      <a:pt x="553164" y="412841"/>
                    </a:lnTo>
                    <a:lnTo>
                      <a:pt x="553166" y="412826"/>
                    </a:lnTo>
                    <a:lnTo>
                      <a:pt x="556558" y="412470"/>
                    </a:lnTo>
                    <a:lnTo>
                      <a:pt x="561797" y="409124"/>
                    </a:lnTo>
                    <a:lnTo>
                      <a:pt x="562070" y="409199"/>
                    </a:lnTo>
                    <a:lnTo>
                      <a:pt x="561923" y="411558"/>
                    </a:lnTo>
                    <a:cubicBezTo>
                      <a:pt x="562211" y="411573"/>
                      <a:pt x="562483" y="411559"/>
                      <a:pt x="562771" y="411575"/>
                    </a:cubicBezTo>
                    <a:cubicBezTo>
                      <a:pt x="562739" y="410837"/>
                      <a:pt x="563011" y="409824"/>
                      <a:pt x="562628" y="409351"/>
                    </a:cubicBezTo>
                    <a:lnTo>
                      <a:pt x="562070" y="409199"/>
                    </a:lnTo>
                    <a:lnTo>
                      <a:pt x="562086" y="408939"/>
                    </a:lnTo>
                    <a:lnTo>
                      <a:pt x="561797" y="409124"/>
                    </a:lnTo>
                    <a:lnTo>
                      <a:pt x="557951" y="408073"/>
                    </a:lnTo>
                    <a:cubicBezTo>
                      <a:pt x="556470" y="408724"/>
                      <a:pt x="555032" y="409892"/>
                      <a:pt x="553520" y="409900"/>
                    </a:cubicBezTo>
                    <a:lnTo>
                      <a:pt x="553166" y="412826"/>
                    </a:lnTo>
                    <a:lnTo>
                      <a:pt x="553117" y="412832"/>
                    </a:lnTo>
                    <a:lnTo>
                      <a:pt x="553159" y="412858"/>
                    </a:lnTo>
                    <a:lnTo>
                      <a:pt x="551986" y="416309"/>
                    </a:lnTo>
                    <a:cubicBezTo>
                      <a:pt x="548524" y="413889"/>
                      <a:pt x="551030" y="411251"/>
                      <a:pt x="551900" y="408740"/>
                    </a:cubicBezTo>
                    <a:cubicBezTo>
                      <a:pt x="550740" y="408483"/>
                      <a:pt x="549717" y="408258"/>
                      <a:pt x="548676" y="408004"/>
                    </a:cubicBezTo>
                    <a:cubicBezTo>
                      <a:pt x="549117" y="407005"/>
                      <a:pt x="549584" y="405988"/>
                      <a:pt x="550149" y="404748"/>
                    </a:cubicBezTo>
                    <a:cubicBezTo>
                      <a:pt x="550941" y="405361"/>
                      <a:pt x="551602" y="405896"/>
                      <a:pt x="552557" y="406643"/>
                    </a:cubicBezTo>
                    <a:cubicBezTo>
                      <a:pt x="554364" y="402536"/>
                      <a:pt x="557641" y="399167"/>
                      <a:pt x="557232" y="394278"/>
                    </a:cubicBezTo>
                    <a:cubicBezTo>
                      <a:pt x="557232" y="394278"/>
                      <a:pt x="557212" y="394371"/>
                      <a:pt x="557212" y="394371"/>
                    </a:cubicBezTo>
                    <a:cubicBezTo>
                      <a:pt x="557762" y="393421"/>
                      <a:pt x="558294" y="392442"/>
                      <a:pt x="558834" y="391538"/>
                    </a:cubicBezTo>
                    <a:cubicBezTo>
                      <a:pt x="557734" y="390565"/>
                      <a:pt x="556771" y="389743"/>
                      <a:pt x="555706" y="388827"/>
                    </a:cubicBezTo>
                    <a:cubicBezTo>
                      <a:pt x="557435" y="387723"/>
                      <a:pt x="558853" y="386817"/>
                      <a:pt x="561007" y="385441"/>
                    </a:cubicBezTo>
                    <a:cubicBezTo>
                      <a:pt x="559356" y="384979"/>
                      <a:pt x="558233" y="384659"/>
                      <a:pt x="556283" y="384107"/>
                    </a:cubicBezTo>
                    <a:cubicBezTo>
                      <a:pt x="556676" y="382660"/>
                      <a:pt x="557148" y="380961"/>
                      <a:pt x="557740" y="378827"/>
                    </a:cubicBezTo>
                    <a:cubicBezTo>
                      <a:pt x="559731" y="381506"/>
                      <a:pt x="561278" y="383552"/>
                      <a:pt x="562842" y="385626"/>
                    </a:cubicBezTo>
                    <a:cubicBezTo>
                      <a:pt x="563274" y="385430"/>
                      <a:pt x="563754" y="385243"/>
                      <a:pt x="564187" y="385046"/>
                    </a:cubicBezTo>
                    <a:cubicBezTo>
                      <a:pt x="561532" y="382951"/>
                      <a:pt x="559962" y="380680"/>
                      <a:pt x="562718" y="377683"/>
                    </a:cubicBezTo>
                    <a:cubicBezTo>
                      <a:pt x="561179" y="377588"/>
                      <a:pt x="559960" y="377489"/>
                      <a:pt x="558692" y="377381"/>
                    </a:cubicBezTo>
                    <a:cubicBezTo>
                      <a:pt x="559028" y="375530"/>
                      <a:pt x="559331" y="373819"/>
                      <a:pt x="559668" y="371847"/>
                    </a:cubicBezTo>
                    <a:cubicBezTo>
                      <a:pt x="560482" y="372246"/>
                      <a:pt x="561185" y="372596"/>
                      <a:pt x="561886" y="372946"/>
                    </a:cubicBezTo>
                    <a:cubicBezTo>
                      <a:pt x="561608" y="373883"/>
                      <a:pt x="561358" y="374680"/>
                      <a:pt x="561099" y="375524"/>
                    </a:cubicBezTo>
                    <a:cubicBezTo>
                      <a:pt x="561489" y="375634"/>
                      <a:pt x="561879" y="375745"/>
                      <a:pt x="562297" y="375837"/>
                    </a:cubicBezTo>
                    <a:cubicBezTo>
                      <a:pt x="564545" y="373921"/>
                      <a:pt x="562709" y="370983"/>
                      <a:pt x="562916" y="368496"/>
                    </a:cubicBezTo>
                    <a:cubicBezTo>
                      <a:pt x="562587" y="369105"/>
                      <a:pt x="562258" y="369715"/>
                      <a:pt x="561900" y="370343"/>
                    </a:cubicBezTo>
                    <a:cubicBezTo>
                      <a:pt x="561537" y="370335"/>
                      <a:pt x="561155" y="370300"/>
                      <a:pt x="560791" y="370293"/>
                    </a:cubicBezTo>
                    <a:cubicBezTo>
                      <a:pt x="560742" y="368527"/>
                      <a:pt x="560646" y="366753"/>
                      <a:pt x="560596" y="364989"/>
                    </a:cubicBezTo>
                    <a:cubicBezTo>
                      <a:pt x="560896" y="364958"/>
                      <a:pt x="561177" y="364898"/>
                      <a:pt x="561475" y="364866"/>
                    </a:cubicBezTo>
                    <a:cubicBezTo>
                      <a:pt x="561897" y="365275"/>
                      <a:pt x="562337" y="365713"/>
                      <a:pt x="562995" y="366370"/>
                    </a:cubicBezTo>
                    <a:cubicBezTo>
                      <a:pt x="563908" y="364550"/>
                      <a:pt x="564744" y="362859"/>
                      <a:pt x="565608" y="361149"/>
                    </a:cubicBezTo>
                    <a:lnTo>
                      <a:pt x="561140" y="357962"/>
                    </a:lnTo>
                    <a:lnTo>
                      <a:pt x="561155" y="357927"/>
                    </a:lnTo>
                    <a:lnTo>
                      <a:pt x="561149" y="357917"/>
                    </a:lnTo>
                    <a:lnTo>
                      <a:pt x="564449" y="358337"/>
                    </a:lnTo>
                    <a:cubicBezTo>
                      <a:pt x="564996" y="356192"/>
                      <a:pt x="560617" y="357272"/>
                      <a:pt x="562396" y="354620"/>
                    </a:cubicBezTo>
                    <a:cubicBezTo>
                      <a:pt x="562674" y="351807"/>
                      <a:pt x="562972" y="349023"/>
                      <a:pt x="563251" y="346211"/>
                    </a:cubicBezTo>
                    <a:cubicBezTo>
                      <a:pt x="562662" y="346228"/>
                      <a:pt x="562102" y="346226"/>
                      <a:pt x="561514" y="346242"/>
                    </a:cubicBezTo>
                    <a:cubicBezTo>
                      <a:pt x="561823" y="349038"/>
                      <a:pt x="562133" y="351834"/>
                      <a:pt x="562396" y="354620"/>
                    </a:cubicBezTo>
                    <a:cubicBezTo>
                      <a:pt x="561506" y="354789"/>
                      <a:pt x="560616" y="354958"/>
                      <a:pt x="559399" y="355177"/>
                    </a:cubicBezTo>
                    <a:lnTo>
                      <a:pt x="561149" y="357917"/>
                    </a:lnTo>
                    <a:lnTo>
                      <a:pt x="561062" y="357906"/>
                    </a:lnTo>
                    <a:lnTo>
                      <a:pt x="561140" y="357962"/>
                    </a:lnTo>
                    <a:lnTo>
                      <a:pt x="560499" y="359463"/>
                    </a:lnTo>
                    <a:cubicBezTo>
                      <a:pt x="560961" y="362560"/>
                      <a:pt x="559948" y="364285"/>
                      <a:pt x="555832" y="363841"/>
                    </a:cubicBezTo>
                    <a:cubicBezTo>
                      <a:pt x="556076" y="366160"/>
                      <a:pt x="556288" y="368179"/>
                      <a:pt x="556576" y="370629"/>
                    </a:cubicBezTo>
                    <a:cubicBezTo>
                      <a:pt x="556547" y="370648"/>
                      <a:pt x="555699" y="371069"/>
                      <a:pt x="555483" y="371169"/>
                    </a:cubicBezTo>
                    <a:cubicBezTo>
                      <a:pt x="554347" y="370139"/>
                      <a:pt x="553368" y="368607"/>
                      <a:pt x="552573" y="368676"/>
                    </a:cubicBezTo>
                    <a:cubicBezTo>
                      <a:pt x="551303" y="368810"/>
                      <a:pt x="550159" y="370019"/>
                      <a:pt x="548514" y="371069"/>
                    </a:cubicBezTo>
                    <a:cubicBezTo>
                      <a:pt x="548595" y="369820"/>
                      <a:pt x="548635" y="369195"/>
                      <a:pt x="548697" y="368479"/>
                    </a:cubicBezTo>
                    <a:cubicBezTo>
                      <a:pt x="546468" y="368864"/>
                      <a:pt x="545294" y="368337"/>
                      <a:pt x="546689" y="365650"/>
                    </a:cubicBezTo>
                    <a:cubicBezTo>
                      <a:pt x="545861" y="365540"/>
                      <a:pt x="545154" y="365432"/>
                      <a:pt x="544065" y="365290"/>
                    </a:cubicBezTo>
                    <a:cubicBezTo>
                      <a:pt x="545541" y="368537"/>
                      <a:pt x="546901" y="371541"/>
                      <a:pt x="547830" y="373622"/>
                    </a:cubicBezTo>
                    <a:cubicBezTo>
                      <a:pt x="546945" y="374986"/>
                      <a:pt x="545931" y="375833"/>
                      <a:pt x="545970" y="376645"/>
                    </a:cubicBezTo>
                    <a:cubicBezTo>
                      <a:pt x="546085" y="378887"/>
                      <a:pt x="545677" y="380186"/>
                      <a:pt x="543078" y="379929"/>
                    </a:cubicBezTo>
                    <a:cubicBezTo>
                      <a:pt x="542817" y="379897"/>
                      <a:pt x="542417" y="380831"/>
                      <a:pt x="542118" y="381301"/>
                    </a:cubicBezTo>
                    <a:cubicBezTo>
                      <a:pt x="542712" y="381480"/>
                      <a:pt x="543401" y="381998"/>
                      <a:pt x="543853" y="381829"/>
                    </a:cubicBezTo>
                    <a:cubicBezTo>
                      <a:pt x="544811" y="381456"/>
                      <a:pt x="545647" y="380764"/>
                      <a:pt x="546526" y="380202"/>
                    </a:cubicBezTo>
                    <a:cubicBezTo>
                      <a:pt x="546727" y="380393"/>
                      <a:pt x="546910" y="380555"/>
                      <a:pt x="547111" y="380746"/>
                    </a:cubicBezTo>
                    <a:cubicBezTo>
                      <a:pt x="546620" y="381539"/>
                      <a:pt x="546129" y="382332"/>
                      <a:pt x="545926" y="382700"/>
                    </a:cubicBezTo>
                    <a:cubicBezTo>
                      <a:pt x="546731" y="384462"/>
                      <a:pt x="547484" y="386016"/>
                      <a:pt x="548210" y="387588"/>
                    </a:cubicBezTo>
                    <a:cubicBezTo>
                      <a:pt x="547821" y="387916"/>
                      <a:pt x="547478" y="388255"/>
                      <a:pt x="547089" y="388583"/>
                    </a:cubicBezTo>
                    <a:cubicBezTo>
                      <a:pt x="545968" y="387703"/>
                      <a:pt x="544828" y="386794"/>
                      <a:pt x="543542" y="385779"/>
                    </a:cubicBezTo>
                    <a:cubicBezTo>
                      <a:pt x="543260" y="386838"/>
                      <a:pt x="542884" y="388435"/>
                      <a:pt x="542620" y="389523"/>
                    </a:cubicBezTo>
                    <a:cubicBezTo>
                      <a:pt x="540958" y="389546"/>
                      <a:pt x="539464" y="389581"/>
                      <a:pt x="537532" y="389618"/>
                    </a:cubicBezTo>
                    <a:cubicBezTo>
                      <a:pt x="537474" y="388777"/>
                      <a:pt x="537356" y="387655"/>
                      <a:pt x="537230" y="386459"/>
                    </a:cubicBezTo>
                    <a:cubicBezTo>
                      <a:pt x="535602" y="386221"/>
                      <a:pt x="533806" y="385971"/>
                      <a:pt x="532038" y="385704"/>
                    </a:cubicBezTo>
                    <a:cubicBezTo>
                      <a:pt x="532084" y="385275"/>
                      <a:pt x="532129" y="384847"/>
                      <a:pt x="532204" y="384400"/>
                    </a:cubicBezTo>
                    <a:cubicBezTo>
                      <a:pt x="533889" y="384601"/>
                      <a:pt x="535621" y="384812"/>
                      <a:pt x="537491" y="385054"/>
                    </a:cubicBezTo>
                    <a:cubicBezTo>
                      <a:pt x="537584" y="383638"/>
                      <a:pt x="537832" y="382402"/>
                      <a:pt x="537650" y="381242"/>
                    </a:cubicBezTo>
                    <a:cubicBezTo>
                      <a:pt x="537541" y="380633"/>
                      <a:pt x="536706" y="379889"/>
                      <a:pt x="536085" y="379727"/>
                    </a:cubicBezTo>
                    <a:cubicBezTo>
                      <a:pt x="535573" y="379614"/>
                      <a:pt x="533904" y="379563"/>
                      <a:pt x="534898" y="381243"/>
                    </a:cubicBezTo>
                    <a:cubicBezTo>
                      <a:pt x="534969" y="381357"/>
                      <a:pt x="533531" y="382354"/>
                      <a:pt x="532109" y="383502"/>
                    </a:cubicBezTo>
                    <a:cubicBezTo>
                      <a:pt x="532539" y="381113"/>
                      <a:pt x="532821" y="379617"/>
                      <a:pt x="533166" y="377719"/>
                    </a:cubicBezTo>
                    <a:cubicBezTo>
                      <a:pt x="535178" y="377871"/>
                      <a:pt x="537186" y="378265"/>
                      <a:pt x="539148" y="378089"/>
                    </a:cubicBezTo>
                    <a:cubicBezTo>
                      <a:pt x="542654" y="377765"/>
                      <a:pt x="543364" y="376314"/>
                      <a:pt x="542089" y="373257"/>
                    </a:cubicBezTo>
                    <a:cubicBezTo>
                      <a:pt x="542960" y="372621"/>
                      <a:pt x="544446" y="372072"/>
                      <a:pt x="544496" y="371401"/>
                    </a:cubicBezTo>
                    <a:cubicBezTo>
                      <a:pt x="544562" y="370441"/>
                      <a:pt x="543564" y="369442"/>
                      <a:pt x="543052" y="368452"/>
                    </a:cubicBezTo>
                    <a:cubicBezTo>
                      <a:pt x="542612" y="367575"/>
                      <a:pt x="542228" y="366663"/>
                      <a:pt x="541788" y="365786"/>
                    </a:cubicBezTo>
                    <a:cubicBezTo>
                      <a:pt x="541385" y="364966"/>
                      <a:pt x="540905" y="364155"/>
                      <a:pt x="540536" y="363513"/>
                    </a:cubicBezTo>
                    <a:cubicBezTo>
                      <a:pt x="542766" y="362568"/>
                      <a:pt x="544892" y="361649"/>
                      <a:pt x="547038" y="360757"/>
                    </a:cubicBezTo>
                    <a:cubicBezTo>
                      <a:pt x="546967" y="360523"/>
                      <a:pt x="546879" y="360260"/>
                      <a:pt x="546809" y="360024"/>
                    </a:cubicBezTo>
                    <a:cubicBezTo>
                      <a:pt x="545583" y="359730"/>
                      <a:pt x="544336" y="359529"/>
                      <a:pt x="543142" y="359094"/>
                    </a:cubicBezTo>
                    <a:cubicBezTo>
                      <a:pt x="542670" y="358918"/>
                      <a:pt x="541932" y="357951"/>
                      <a:pt x="541971" y="357887"/>
                    </a:cubicBezTo>
                    <a:cubicBezTo>
                      <a:pt x="542584" y="357096"/>
                      <a:pt x="543245" y="356194"/>
                      <a:pt x="544085" y="355698"/>
                    </a:cubicBezTo>
                    <a:cubicBezTo>
                      <a:pt x="544727" y="355328"/>
                      <a:pt x="545649" y="355458"/>
                      <a:pt x="546472" y="355371"/>
                    </a:cubicBezTo>
                    <a:cubicBezTo>
                      <a:pt x="546497" y="355036"/>
                      <a:pt x="546476" y="354690"/>
                      <a:pt x="546501" y="354355"/>
                    </a:cubicBezTo>
                    <a:cubicBezTo>
                      <a:pt x="544713" y="354180"/>
                      <a:pt x="542901" y="353781"/>
                      <a:pt x="541154" y="353858"/>
                    </a:cubicBezTo>
                    <a:cubicBezTo>
                      <a:pt x="539454" y="353947"/>
                      <a:pt x="537516" y="355224"/>
                      <a:pt x="536939" y="352320"/>
                    </a:cubicBezTo>
                    <a:cubicBezTo>
                      <a:pt x="536894" y="352188"/>
                      <a:pt x="535432" y="352085"/>
                      <a:pt x="535345" y="352261"/>
                    </a:cubicBezTo>
                    <a:cubicBezTo>
                      <a:pt x="535049" y="353048"/>
                      <a:pt x="534589" y="354140"/>
                      <a:pt x="534894" y="354743"/>
                    </a:cubicBezTo>
                    <a:cubicBezTo>
                      <a:pt x="535658" y="356252"/>
                      <a:pt x="536950" y="357461"/>
                      <a:pt x="537789" y="358962"/>
                    </a:cubicBezTo>
                    <a:cubicBezTo>
                      <a:pt x="538834" y="360848"/>
                      <a:pt x="540054" y="362822"/>
                      <a:pt x="538221" y="364952"/>
                    </a:cubicBezTo>
                    <a:lnTo>
                      <a:pt x="538239" y="364980"/>
                    </a:lnTo>
                    <a:cubicBezTo>
                      <a:pt x="537183" y="363699"/>
                      <a:pt x="536259" y="362692"/>
                      <a:pt x="534158" y="363275"/>
                    </a:cubicBezTo>
                    <a:cubicBezTo>
                      <a:pt x="532273" y="363761"/>
                      <a:pt x="530136" y="363291"/>
                      <a:pt x="528131" y="363214"/>
                    </a:cubicBezTo>
                    <a:cubicBezTo>
                      <a:pt x="528025" y="362923"/>
                      <a:pt x="527919" y="362631"/>
                      <a:pt x="527813" y="362340"/>
                    </a:cubicBezTo>
                    <a:cubicBezTo>
                      <a:pt x="529114" y="361628"/>
                      <a:pt x="530398" y="360888"/>
                      <a:pt x="531841" y="360086"/>
                    </a:cubicBezTo>
                    <a:cubicBezTo>
                      <a:pt x="530748" y="359187"/>
                      <a:pt x="529361" y="358078"/>
                      <a:pt x="527819" y="356788"/>
                    </a:cubicBezTo>
                    <a:cubicBezTo>
                      <a:pt x="528550" y="356121"/>
                      <a:pt x="529130" y="355591"/>
                      <a:pt x="529720" y="355015"/>
                    </a:cubicBezTo>
                    <a:cubicBezTo>
                      <a:pt x="529154" y="354378"/>
                      <a:pt x="528588" y="353743"/>
                      <a:pt x="527921" y="353011"/>
                    </a:cubicBezTo>
                    <a:cubicBezTo>
                      <a:pt x="531592" y="351384"/>
                      <a:pt x="531663" y="351059"/>
                      <a:pt x="529430" y="348374"/>
                    </a:cubicBezTo>
                    <a:cubicBezTo>
                      <a:pt x="529138" y="348043"/>
                      <a:pt x="528847" y="347151"/>
                      <a:pt x="528989" y="347060"/>
                    </a:cubicBezTo>
                    <a:cubicBezTo>
                      <a:pt x="529795" y="346385"/>
                      <a:pt x="530739" y="345862"/>
                      <a:pt x="532270" y="344885"/>
                    </a:cubicBezTo>
                    <a:cubicBezTo>
                      <a:pt x="532770" y="340294"/>
                      <a:pt x="530398" y="336581"/>
                      <a:pt x="525419" y="334533"/>
                    </a:cubicBezTo>
                    <a:cubicBezTo>
                      <a:pt x="526474" y="333061"/>
                      <a:pt x="529208" y="335904"/>
                      <a:pt x="528492" y="333408"/>
                    </a:cubicBezTo>
                    <a:cubicBezTo>
                      <a:pt x="530717" y="333144"/>
                      <a:pt x="532776" y="332867"/>
                      <a:pt x="534852" y="332618"/>
                    </a:cubicBezTo>
                    <a:cubicBezTo>
                      <a:pt x="534898" y="332190"/>
                      <a:pt x="534926" y="331734"/>
                      <a:pt x="534943" y="331323"/>
                    </a:cubicBezTo>
                    <a:cubicBezTo>
                      <a:pt x="531093" y="330669"/>
                      <a:pt x="527242" y="330015"/>
                      <a:pt x="523439" y="329372"/>
                    </a:cubicBezTo>
                    <a:cubicBezTo>
                      <a:pt x="523466" y="328915"/>
                      <a:pt x="523484" y="328505"/>
                      <a:pt x="523512" y="328048"/>
                    </a:cubicBezTo>
                    <a:cubicBezTo>
                      <a:pt x="525066" y="327733"/>
                      <a:pt x="526593" y="327436"/>
                      <a:pt x="528982" y="326989"/>
                    </a:cubicBezTo>
                    <a:cubicBezTo>
                      <a:pt x="527125" y="326019"/>
                      <a:pt x="525777" y="325284"/>
                      <a:pt x="524706" y="324731"/>
                    </a:cubicBezTo>
                    <a:cubicBezTo>
                      <a:pt x="526324" y="323578"/>
                      <a:pt x="527772" y="322533"/>
                      <a:pt x="529266" y="321499"/>
                    </a:cubicBezTo>
                    <a:cubicBezTo>
                      <a:pt x="530336" y="320735"/>
                      <a:pt x="537739" y="323391"/>
                      <a:pt x="537724" y="324678"/>
                    </a:cubicBezTo>
                    <a:cubicBezTo>
                      <a:pt x="537719" y="326358"/>
                      <a:pt x="536958" y="328041"/>
                      <a:pt x="537027" y="329713"/>
                    </a:cubicBezTo>
                    <a:cubicBezTo>
                      <a:pt x="537102" y="331142"/>
                      <a:pt x="537904" y="332585"/>
                      <a:pt x="538584" y="334586"/>
                    </a:cubicBezTo>
                    <a:cubicBezTo>
                      <a:pt x="537506" y="335274"/>
                      <a:pt x="536004" y="336234"/>
                      <a:pt x="534133" y="337429"/>
                    </a:cubicBezTo>
                    <a:cubicBezTo>
                      <a:pt x="535523" y="338856"/>
                      <a:pt x="537178" y="340633"/>
                      <a:pt x="538978" y="342515"/>
                    </a:cubicBezTo>
                    <a:cubicBezTo>
                      <a:pt x="538402" y="342924"/>
                      <a:pt x="537558" y="343542"/>
                      <a:pt x="536517" y="344286"/>
                    </a:cubicBezTo>
                    <a:cubicBezTo>
                      <a:pt x="536563" y="344857"/>
                      <a:pt x="536651" y="345558"/>
                      <a:pt x="536740" y="346260"/>
                    </a:cubicBezTo>
                    <a:cubicBezTo>
                      <a:pt x="536803" y="346859"/>
                      <a:pt x="536877" y="347410"/>
                      <a:pt x="537018" y="348318"/>
                    </a:cubicBezTo>
                    <a:cubicBezTo>
                      <a:pt x="537698" y="347884"/>
                      <a:pt x="538105" y="347583"/>
                      <a:pt x="538519" y="347359"/>
                    </a:cubicBezTo>
                    <a:cubicBezTo>
                      <a:pt x="539048" y="347062"/>
                      <a:pt x="539623" y="346774"/>
                      <a:pt x="540152" y="346476"/>
                    </a:cubicBezTo>
                    <a:cubicBezTo>
                      <a:pt x="540206" y="347000"/>
                      <a:pt x="540204" y="347560"/>
                      <a:pt x="540335" y="348076"/>
                    </a:cubicBezTo>
                    <a:cubicBezTo>
                      <a:pt x="540566" y="349125"/>
                      <a:pt x="540826" y="350156"/>
                      <a:pt x="541057" y="351206"/>
                    </a:cubicBezTo>
                    <a:cubicBezTo>
                      <a:pt x="541506" y="351159"/>
                      <a:pt x="541936" y="351083"/>
                      <a:pt x="542386" y="351036"/>
                    </a:cubicBezTo>
                    <a:cubicBezTo>
                      <a:pt x="542445" y="348444"/>
                      <a:pt x="542534" y="345833"/>
                      <a:pt x="542647" y="342010"/>
                    </a:cubicBezTo>
                    <a:cubicBezTo>
                      <a:pt x="543852" y="342397"/>
                      <a:pt x="544900" y="342725"/>
                      <a:pt x="546216" y="343161"/>
                    </a:cubicBezTo>
                    <a:cubicBezTo>
                      <a:pt x="548847" y="339405"/>
                      <a:pt x="548847" y="339405"/>
                      <a:pt x="545854" y="338284"/>
                    </a:cubicBezTo>
                    <a:cubicBezTo>
                      <a:pt x="545289" y="339084"/>
                      <a:pt x="544714" y="339810"/>
                      <a:pt x="544186" y="340547"/>
                    </a:cubicBezTo>
                    <a:cubicBezTo>
                      <a:pt x="544214" y="339651"/>
                      <a:pt x="544287" y="338766"/>
                      <a:pt x="544211" y="337897"/>
                    </a:cubicBezTo>
                    <a:cubicBezTo>
                      <a:pt x="544014" y="336026"/>
                      <a:pt x="543743" y="334165"/>
                      <a:pt x="543473" y="332181"/>
                    </a:cubicBezTo>
                    <a:cubicBezTo>
                      <a:pt x="542568" y="332200"/>
                      <a:pt x="541802" y="332251"/>
                      <a:pt x="540233" y="332295"/>
                    </a:cubicBezTo>
                    <a:cubicBezTo>
                      <a:pt x="541297" y="330897"/>
                      <a:pt x="541958" y="329996"/>
                      <a:pt x="542380" y="329407"/>
                    </a:cubicBezTo>
                    <a:cubicBezTo>
                      <a:pt x="541475" y="327990"/>
                      <a:pt x="540570" y="326572"/>
                      <a:pt x="539646" y="325127"/>
                    </a:cubicBezTo>
                    <a:cubicBezTo>
                      <a:pt x="539809" y="324942"/>
                      <a:pt x="540018" y="324770"/>
                      <a:pt x="540179" y="324586"/>
                    </a:cubicBezTo>
                    <a:cubicBezTo>
                      <a:pt x="540940" y="324778"/>
                      <a:pt x="541692" y="325018"/>
                      <a:pt x="542221" y="325158"/>
                    </a:cubicBezTo>
                    <a:cubicBezTo>
                      <a:pt x="543194" y="323620"/>
                      <a:pt x="544099" y="322163"/>
                      <a:pt x="545072" y="320623"/>
                    </a:cubicBezTo>
                    <a:cubicBezTo>
                      <a:pt x="544989" y="320556"/>
                      <a:pt x="544326" y="320142"/>
                      <a:pt x="543589" y="319615"/>
                    </a:cubicBezTo>
                    <a:cubicBezTo>
                      <a:pt x="543971" y="319211"/>
                      <a:pt x="544127" y="318832"/>
                      <a:pt x="544352" y="318809"/>
                    </a:cubicBezTo>
                    <a:cubicBezTo>
                      <a:pt x="546774" y="318539"/>
                      <a:pt x="547405" y="320091"/>
                      <a:pt x="547714" y="322009"/>
                    </a:cubicBezTo>
                    <a:cubicBezTo>
                      <a:pt x="546814" y="322663"/>
                      <a:pt x="546028" y="323246"/>
                      <a:pt x="544466" y="324362"/>
                    </a:cubicBezTo>
                    <a:cubicBezTo>
                      <a:pt x="546029" y="325121"/>
                      <a:pt x="547883" y="326212"/>
                      <a:pt x="548007" y="326092"/>
                    </a:cubicBezTo>
                    <a:cubicBezTo>
                      <a:pt x="549208" y="324288"/>
                      <a:pt x="550823" y="322379"/>
                      <a:pt x="547799" y="319520"/>
                    </a:cubicBezTo>
                    <a:cubicBezTo>
                      <a:pt x="550264" y="319942"/>
                      <a:pt x="551696" y="320184"/>
                      <a:pt x="552849" y="320366"/>
                    </a:cubicBezTo>
                    <a:cubicBezTo>
                      <a:pt x="553540" y="319445"/>
                      <a:pt x="554296" y="318443"/>
                      <a:pt x="555035" y="317413"/>
                    </a:cubicBezTo>
                    <a:cubicBezTo>
                      <a:pt x="554973" y="317253"/>
                      <a:pt x="554911" y="317093"/>
                      <a:pt x="554848" y="316934"/>
                    </a:cubicBezTo>
                    <a:cubicBezTo>
                      <a:pt x="553624" y="317515"/>
                      <a:pt x="552419" y="318565"/>
                      <a:pt x="551167" y="318606"/>
                    </a:cubicBezTo>
                    <a:cubicBezTo>
                      <a:pt x="548908" y="318692"/>
                      <a:pt x="546564" y="318274"/>
                      <a:pt x="544314" y="317874"/>
                    </a:cubicBezTo>
                    <a:cubicBezTo>
                      <a:pt x="543942" y="317793"/>
                      <a:pt x="543701" y="316789"/>
                      <a:pt x="543442" y="316196"/>
                    </a:cubicBezTo>
                    <a:cubicBezTo>
                      <a:pt x="543131" y="315397"/>
                      <a:pt x="542945" y="313919"/>
                      <a:pt x="542563" y="313884"/>
                    </a:cubicBezTo>
                    <a:cubicBezTo>
                      <a:pt x="541325" y="313756"/>
                      <a:pt x="539591" y="313667"/>
                      <a:pt x="538849" y="314380"/>
                    </a:cubicBezTo>
                    <a:cubicBezTo>
                      <a:pt x="537213" y="315943"/>
                      <a:pt x="535641" y="316669"/>
                      <a:pt x="533345" y="316699"/>
                    </a:cubicBezTo>
                    <a:cubicBezTo>
                      <a:pt x="532365" y="316725"/>
                      <a:pt x="531385" y="318190"/>
                      <a:pt x="530521" y="318901"/>
                    </a:cubicBezTo>
                    <a:cubicBezTo>
                      <a:pt x="529566" y="319031"/>
                      <a:pt x="528479" y="319327"/>
                      <a:pt x="527377" y="319352"/>
                    </a:cubicBezTo>
                    <a:cubicBezTo>
                      <a:pt x="526379" y="319352"/>
                      <a:pt x="525336" y="319219"/>
                      <a:pt x="524487" y="318763"/>
                    </a:cubicBezTo>
                    <a:cubicBezTo>
                      <a:pt x="524053" y="318522"/>
                      <a:pt x="524025" y="317542"/>
                      <a:pt x="523805" y="316885"/>
                    </a:cubicBezTo>
                    <a:cubicBezTo>
                      <a:pt x="524677" y="316687"/>
                      <a:pt x="525541" y="316415"/>
                      <a:pt x="526402" y="316264"/>
                    </a:cubicBezTo>
                    <a:cubicBezTo>
                      <a:pt x="527609" y="316092"/>
                      <a:pt x="528852" y="315975"/>
                      <a:pt x="530050" y="315850"/>
                    </a:cubicBezTo>
                    <a:cubicBezTo>
                      <a:pt x="530064" y="315560"/>
                      <a:pt x="530051" y="315290"/>
                      <a:pt x="530065" y="315001"/>
                    </a:cubicBezTo>
                    <a:cubicBezTo>
                      <a:pt x="527791" y="314937"/>
                      <a:pt x="525515" y="314875"/>
                      <a:pt x="522997" y="314806"/>
                    </a:cubicBezTo>
                    <a:cubicBezTo>
                      <a:pt x="523620" y="312532"/>
                      <a:pt x="524200" y="310566"/>
                      <a:pt x="524772" y="308524"/>
                    </a:cubicBezTo>
                    <a:cubicBezTo>
                      <a:pt x="527206" y="307648"/>
                      <a:pt x="529852" y="306916"/>
                      <a:pt x="532272" y="305769"/>
                    </a:cubicBezTo>
                    <a:cubicBezTo>
                      <a:pt x="533543" y="305197"/>
                      <a:pt x="534775" y="303253"/>
                      <a:pt x="535826" y="305335"/>
                    </a:cubicBezTo>
                    <a:cubicBezTo>
                      <a:pt x="536572" y="306815"/>
                      <a:pt x="537321" y="309050"/>
                      <a:pt x="534862" y="310262"/>
                    </a:cubicBezTo>
                    <a:cubicBezTo>
                      <a:pt x="534673" y="310342"/>
                      <a:pt x="534558" y="310535"/>
                      <a:pt x="534063" y="311011"/>
                    </a:cubicBezTo>
                    <a:cubicBezTo>
                      <a:pt x="535141" y="310761"/>
                      <a:pt x="535863" y="310580"/>
                      <a:pt x="536688" y="310372"/>
                    </a:cubicBezTo>
                    <a:cubicBezTo>
                      <a:pt x="536852" y="311066"/>
                      <a:pt x="536998" y="311731"/>
                      <a:pt x="537198" y="312482"/>
                    </a:cubicBezTo>
                    <a:cubicBezTo>
                      <a:pt x="538386" y="311843"/>
                      <a:pt x="539442" y="311248"/>
                      <a:pt x="540471" y="310670"/>
                    </a:cubicBezTo>
                    <a:cubicBezTo>
                      <a:pt x="539756" y="310050"/>
                      <a:pt x="539050" y="309383"/>
                      <a:pt x="538334" y="308762"/>
                    </a:cubicBezTo>
                    <a:cubicBezTo>
                      <a:pt x="538494" y="308700"/>
                      <a:pt x="538636" y="308610"/>
                      <a:pt x="538824" y="308529"/>
                    </a:cubicBezTo>
                    <a:cubicBezTo>
                      <a:pt x="537810" y="306941"/>
                      <a:pt x="537128" y="304624"/>
                      <a:pt x="535677" y="303914"/>
                    </a:cubicBezTo>
                    <a:cubicBezTo>
                      <a:pt x="534004" y="303106"/>
                      <a:pt x="531752" y="301830"/>
                      <a:pt x="529508" y="303942"/>
                    </a:cubicBezTo>
                    <a:cubicBezTo>
                      <a:pt x="528653" y="304728"/>
                      <a:pt x="526465" y="304050"/>
                      <a:pt x="524243" y="304073"/>
                    </a:cubicBezTo>
                    <a:cubicBezTo>
                      <a:pt x="527190" y="301312"/>
                      <a:pt x="529585" y="299064"/>
                      <a:pt x="532532" y="296303"/>
                    </a:cubicBezTo>
                    <a:cubicBezTo>
                      <a:pt x="529708" y="297069"/>
                      <a:pt x="527795" y="297573"/>
                      <a:pt x="525544" y="298173"/>
                    </a:cubicBezTo>
                    <a:cubicBezTo>
                      <a:pt x="525573" y="298592"/>
                      <a:pt x="525737" y="299286"/>
                      <a:pt x="525640" y="299948"/>
                    </a:cubicBezTo>
                    <a:cubicBezTo>
                      <a:pt x="525397" y="301379"/>
                      <a:pt x="524924" y="302201"/>
                      <a:pt x="523081" y="301502"/>
                    </a:cubicBezTo>
                    <a:cubicBezTo>
                      <a:pt x="521331" y="300824"/>
                      <a:pt x="519297" y="300765"/>
                      <a:pt x="517297" y="300446"/>
                    </a:cubicBezTo>
                    <a:cubicBezTo>
                      <a:pt x="518559" y="299360"/>
                      <a:pt x="516680" y="295731"/>
                      <a:pt x="520562" y="295247"/>
                    </a:cubicBezTo>
                    <a:cubicBezTo>
                      <a:pt x="519179" y="293018"/>
                      <a:pt x="519939" y="291335"/>
                      <a:pt x="523403" y="289321"/>
                    </a:cubicBezTo>
                    <a:cubicBezTo>
                      <a:pt x="523916" y="290312"/>
                      <a:pt x="524457" y="291283"/>
                      <a:pt x="525060" y="292415"/>
                    </a:cubicBezTo>
                    <a:cubicBezTo>
                      <a:pt x="526080" y="291763"/>
                      <a:pt x="527072" y="291130"/>
                      <a:pt x="528660" y="290116"/>
                    </a:cubicBezTo>
                    <a:cubicBezTo>
                      <a:pt x="525839" y="289323"/>
                      <a:pt x="523526" y="288765"/>
                      <a:pt x="521303" y="287908"/>
                    </a:cubicBezTo>
                    <a:cubicBezTo>
                      <a:pt x="520563" y="287623"/>
                      <a:pt x="519790" y="286601"/>
                      <a:pt x="519693" y="285825"/>
                    </a:cubicBezTo>
                    <a:cubicBezTo>
                      <a:pt x="519580" y="284899"/>
                      <a:pt x="520198" y="283866"/>
                      <a:pt x="520616" y="282520"/>
                    </a:cubicBezTo>
                    <a:cubicBezTo>
                      <a:pt x="520662" y="282531"/>
                      <a:pt x="520122" y="281998"/>
                      <a:pt x="519638" y="281988"/>
                    </a:cubicBezTo>
                    <a:cubicBezTo>
                      <a:pt x="518154" y="281978"/>
                      <a:pt x="516259" y="283947"/>
                      <a:pt x="515426" y="281207"/>
                    </a:cubicBezTo>
                    <a:cubicBezTo>
                      <a:pt x="514962" y="279666"/>
                      <a:pt x="514976" y="277941"/>
                      <a:pt x="514803" y="276295"/>
                    </a:cubicBezTo>
                    <a:cubicBezTo>
                      <a:pt x="514767" y="275800"/>
                      <a:pt x="514861" y="275260"/>
                      <a:pt x="514896" y="274440"/>
                    </a:cubicBezTo>
                    <a:cubicBezTo>
                      <a:pt x="516848" y="274310"/>
                      <a:pt x="518698" y="274206"/>
                      <a:pt x="520502" y="274093"/>
                    </a:cubicBezTo>
                    <a:cubicBezTo>
                      <a:pt x="520896" y="272963"/>
                      <a:pt x="521372" y="271582"/>
                      <a:pt x="522063" y="269663"/>
                    </a:cubicBezTo>
                    <a:cubicBezTo>
                      <a:pt x="517083" y="271366"/>
                      <a:pt x="513097" y="267686"/>
                      <a:pt x="508364" y="266838"/>
                    </a:cubicBezTo>
                    <a:cubicBezTo>
                      <a:pt x="507742" y="263802"/>
                      <a:pt x="507479" y="260577"/>
                      <a:pt x="509674" y="257579"/>
                    </a:cubicBezTo>
                    <a:cubicBezTo>
                      <a:pt x="509991" y="257137"/>
                      <a:pt x="509608" y="256225"/>
                      <a:pt x="509536" y="255113"/>
                    </a:cubicBezTo>
                    <a:cubicBezTo>
                      <a:pt x="508488" y="255783"/>
                      <a:pt x="507852" y="256349"/>
                      <a:pt x="507109" y="256624"/>
                    </a:cubicBezTo>
                    <a:cubicBezTo>
                      <a:pt x="506601" y="256828"/>
                      <a:pt x="505932" y="256657"/>
                      <a:pt x="505326" y="256645"/>
                    </a:cubicBezTo>
                    <a:cubicBezTo>
                      <a:pt x="505413" y="256031"/>
                      <a:pt x="505574" y="255408"/>
                      <a:pt x="505615" y="254784"/>
                    </a:cubicBezTo>
                    <a:cubicBezTo>
                      <a:pt x="505959" y="251012"/>
                      <a:pt x="509810" y="247355"/>
                      <a:pt x="505409" y="243341"/>
                    </a:cubicBezTo>
                    <a:cubicBezTo>
                      <a:pt x="503201" y="241318"/>
                      <a:pt x="505590" y="239873"/>
                      <a:pt x="507430" y="238817"/>
                    </a:cubicBezTo>
                    <a:cubicBezTo>
                      <a:pt x="508600" y="238150"/>
                      <a:pt x="509698" y="237369"/>
                      <a:pt x="510463" y="236879"/>
                    </a:cubicBezTo>
                    <a:cubicBezTo>
                      <a:pt x="512301" y="236384"/>
                      <a:pt x="513815" y="235817"/>
                      <a:pt x="515350" y="235595"/>
                    </a:cubicBezTo>
                    <a:cubicBezTo>
                      <a:pt x="517211" y="235323"/>
                      <a:pt x="519713" y="235802"/>
                      <a:pt x="519582" y="237721"/>
                    </a:cubicBezTo>
                    <a:cubicBezTo>
                      <a:pt x="519415" y="240022"/>
                      <a:pt x="520818" y="241282"/>
                      <a:pt x="521362" y="243009"/>
                    </a:cubicBezTo>
                    <a:cubicBezTo>
                      <a:pt x="521478" y="243376"/>
                      <a:pt x="521478" y="243814"/>
                      <a:pt x="521608" y="244768"/>
                    </a:cubicBezTo>
                    <a:cubicBezTo>
                      <a:pt x="519719" y="244498"/>
                      <a:pt x="518110" y="244289"/>
                      <a:pt x="516499" y="244080"/>
                    </a:cubicBezTo>
                    <a:cubicBezTo>
                      <a:pt x="515775" y="246259"/>
                      <a:pt x="514991" y="248716"/>
                      <a:pt x="514158" y="251163"/>
                    </a:cubicBezTo>
                    <a:cubicBezTo>
                      <a:pt x="514341" y="251326"/>
                      <a:pt x="514543" y="251516"/>
                      <a:pt x="514755" y="251660"/>
                    </a:cubicBezTo>
                    <a:cubicBezTo>
                      <a:pt x="516313" y="250226"/>
                      <a:pt x="518001" y="248869"/>
                      <a:pt x="519459" y="247339"/>
                    </a:cubicBezTo>
                    <a:cubicBezTo>
                      <a:pt x="520859" y="245846"/>
                      <a:pt x="522342" y="245418"/>
                      <a:pt x="523834" y="246940"/>
                    </a:cubicBezTo>
                    <a:cubicBezTo>
                      <a:pt x="525343" y="248490"/>
                      <a:pt x="524597" y="249884"/>
                      <a:pt x="522983" y="250795"/>
                    </a:cubicBezTo>
                    <a:cubicBezTo>
                      <a:pt x="521870" y="251426"/>
                      <a:pt x="521296" y="253589"/>
                      <a:pt x="519335" y="252208"/>
                    </a:cubicBezTo>
                    <a:cubicBezTo>
                      <a:pt x="519271" y="252168"/>
                      <a:pt x="518408" y="253318"/>
                      <a:pt x="517327" y="254688"/>
                    </a:cubicBezTo>
                    <a:cubicBezTo>
                      <a:pt x="520962" y="254441"/>
                      <a:pt x="523708" y="254244"/>
                      <a:pt x="526802" y="254024"/>
                    </a:cubicBezTo>
                    <a:cubicBezTo>
                      <a:pt x="527182" y="250308"/>
                      <a:pt x="531307" y="249830"/>
                      <a:pt x="534014" y="247820"/>
                    </a:cubicBezTo>
                    <a:cubicBezTo>
                      <a:pt x="534772" y="247257"/>
                      <a:pt x="535421" y="246523"/>
                      <a:pt x="536106" y="245846"/>
                    </a:cubicBezTo>
                    <a:cubicBezTo>
                      <a:pt x="535272" y="245102"/>
                      <a:pt x="534566" y="243996"/>
                      <a:pt x="533629" y="243717"/>
                    </a:cubicBezTo>
                    <a:cubicBezTo>
                      <a:pt x="532849" y="243495"/>
                      <a:pt x="531597" y="244096"/>
                      <a:pt x="530921" y="244727"/>
                    </a:cubicBezTo>
                    <a:cubicBezTo>
                      <a:pt x="529430" y="246079"/>
                      <a:pt x="528148" y="247695"/>
                      <a:pt x="526480" y="249520"/>
                    </a:cubicBezTo>
                    <a:cubicBezTo>
                      <a:pt x="524395" y="246820"/>
                      <a:pt x="526370" y="244162"/>
                      <a:pt x="527022" y="242308"/>
                    </a:cubicBezTo>
                    <a:cubicBezTo>
                      <a:pt x="524792" y="239942"/>
                      <a:pt x="522851" y="238028"/>
                      <a:pt x="521129" y="235895"/>
                    </a:cubicBezTo>
                    <a:cubicBezTo>
                      <a:pt x="520801" y="235505"/>
                      <a:pt x="521467" y="234362"/>
                      <a:pt x="521639" y="233693"/>
                    </a:cubicBezTo>
                    <a:cubicBezTo>
                      <a:pt x="523308" y="235181"/>
                      <a:pt x="524638" y="236327"/>
                      <a:pt x="526142" y="237682"/>
                    </a:cubicBezTo>
                    <a:cubicBezTo>
                      <a:pt x="527507" y="236570"/>
                      <a:pt x="528693" y="235613"/>
                      <a:pt x="529528" y="234921"/>
                    </a:cubicBezTo>
                    <a:cubicBezTo>
                      <a:pt x="527154" y="233643"/>
                      <a:pt x="525134" y="232978"/>
                      <a:pt x="523797" y="231636"/>
                    </a:cubicBezTo>
                    <a:cubicBezTo>
                      <a:pt x="523102" y="230922"/>
                      <a:pt x="523597" y="229010"/>
                      <a:pt x="523527" y="227338"/>
                    </a:cubicBezTo>
                    <a:cubicBezTo>
                      <a:pt x="522504" y="226674"/>
                      <a:pt x="521012" y="225712"/>
                      <a:pt x="518919" y="224374"/>
                    </a:cubicBezTo>
                    <a:cubicBezTo>
                      <a:pt x="519883" y="226632"/>
                      <a:pt x="520634" y="228307"/>
                      <a:pt x="521536" y="230406"/>
                    </a:cubicBezTo>
                    <a:cubicBezTo>
                      <a:pt x="519747" y="231669"/>
                      <a:pt x="517817" y="233021"/>
                      <a:pt x="515650" y="234564"/>
                    </a:cubicBezTo>
                    <a:cubicBezTo>
                      <a:pt x="514717" y="233604"/>
                      <a:pt x="513748" y="232587"/>
                      <a:pt x="512577" y="231378"/>
                    </a:cubicBezTo>
                    <a:cubicBezTo>
                      <a:pt x="510142" y="233253"/>
                      <a:pt x="507521" y="231774"/>
                      <a:pt x="504921" y="231638"/>
                    </a:cubicBezTo>
                    <a:cubicBezTo>
                      <a:pt x="504435" y="231629"/>
                      <a:pt x="503959" y="231695"/>
                      <a:pt x="503245" y="232390"/>
                    </a:cubicBezTo>
                    <a:cubicBezTo>
                      <a:pt x="504835" y="233130"/>
                      <a:pt x="506426" y="233870"/>
                      <a:pt x="508016" y="234611"/>
                    </a:cubicBezTo>
                    <a:cubicBezTo>
                      <a:pt x="506507" y="237810"/>
                      <a:pt x="503572" y="239964"/>
                      <a:pt x="501968" y="238953"/>
                    </a:cubicBezTo>
                    <a:cubicBezTo>
                      <a:pt x="498614" y="236825"/>
                      <a:pt x="500840" y="234685"/>
                      <a:pt x="502353" y="232681"/>
                    </a:cubicBezTo>
                    <a:cubicBezTo>
                      <a:pt x="500937" y="232587"/>
                      <a:pt x="499745" y="232470"/>
                      <a:pt x="498207" y="232376"/>
                    </a:cubicBezTo>
                    <a:cubicBezTo>
                      <a:pt x="499811" y="230512"/>
                      <a:pt x="500939" y="229153"/>
                      <a:pt x="502131" y="227833"/>
                    </a:cubicBezTo>
                    <a:cubicBezTo>
                      <a:pt x="503238" y="226567"/>
                      <a:pt x="504410" y="225340"/>
                      <a:pt x="505525" y="224149"/>
                    </a:cubicBezTo>
                    <a:cubicBezTo>
                      <a:pt x="505067" y="223683"/>
                      <a:pt x="504940" y="223484"/>
                      <a:pt x="504765" y="223397"/>
                    </a:cubicBezTo>
                    <a:cubicBezTo>
                      <a:pt x="503560" y="223009"/>
                      <a:pt x="502326" y="222639"/>
                      <a:pt x="501110" y="222298"/>
                    </a:cubicBezTo>
                    <a:cubicBezTo>
                      <a:pt x="502252" y="221650"/>
                      <a:pt x="503567" y="221208"/>
                      <a:pt x="504471" y="220312"/>
                    </a:cubicBezTo>
                    <a:cubicBezTo>
                      <a:pt x="505679" y="219142"/>
                      <a:pt x="506502" y="217618"/>
                      <a:pt x="507748" y="215944"/>
                    </a:cubicBezTo>
                    <a:cubicBezTo>
                      <a:pt x="507865" y="217625"/>
                      <a:pt x="507947" y="219130"/>
                      <a:pt x="508066" y="220690"/>
                    </a:cubicBezTo>
                    <a:cubicBezTo>
                      <a:pt x="510033" y="220271"/>
                      <a:pt x="512701" y="221760"/>
                      <a:pt x="513510" y="218091"/>
                    </a:cubicBezTo>
                    <a:cubicBezTo>
                      <a:pt x="512150" y="217962"/>
                      <a:pt x="511051" y="217865"/>
                      <a:pt x="509979" y="217751"/>
                    </a:cubicBezTo>
                    <a:cubicBezTo>
                      <a:pt x="509792" y="216394"/>
                      <a:pt x="509586" y="215009"/>
                      <a:pt x="509388" y="213699"/>
                    </a:cubicBezTo>
                    <a:cubicBezTo>
                      <a:pt x="507117" y="213832"/>
                      <a:pt x="505165" y="213962"/>
                      <a:pt x="503166" y="214080"/>
                    </a:cubicBezTo>
                    <a:cubicBezTo>
                      <a:pt x="503023" y="213733"/>
                      <a:pt x="502880" y="213385"/>
                      <a:pt x="502738" y="213036"/>
                    </a:cubicBezTo>
                    <a:cubicBezTo>
                      <a:pt x="503729" y="211964"/>
                      <a:pt x="504703" y="210864"/>
                      <a:pt x="505694" y="209792"/>
                    </a:cubicBezTo>
                    <a:cubicBezTo>
                      <a:pt x="505615" y="209603"/>
                      <a:pt x="505487" y="209405"/>
                      <a:pt x="505407" y="209217"/>
                    </a:cubicBezTo>
                    <a:cubicBezTo>
                      <a:pt x="504432" y="209440"/>
                      <a:pt x="503468" y="209617"/>
                      <a:pt x="502436" y="209877"/>
                    </a:cubicBezTo>
                    <a:cubicBezTo>
                      <a:pt x="502438" y="210755"/>
                      <a:pt x="502434" y="211436"/>
                      <a:pt x="502409" y="213208"/>
                    </a:cubicBezTo>
                    <a:cubicBezTo>
                      <a:pt x="500835" y="212057"/>
                      <a:pt x="499851" y="211329"/>
                      <a:pt x="498867" y="210600"/>
                    </a:cubicBezTo>
                    <a:cubicBezTo>
                      <a:pt x="498866" y="210162"/>
                      <a:pt x="498866" y="209723"/>
                      <a:pt x="498854" y="209331"/>
                    </a:cubicBezTo>
                    <a:cubicBezTo>
                      <a:pt x="496836" y="210420"/>
                      <a:pt x="494692" y="211311"/>
                      <a:pt x="492864" y="212638"/>
                    </a:cubicBezTo>
                    <a:cubicBezTo>
                      <a:pt x="489211" y="215291"/>
                      <a:pt x="487301" y="215114"/>
                      <a:pt x="484824" y="211547"/>
                    </a:cubicBezTo>
                    <a:cubicBezTo>
                      <a:pt x="484270" y="210743"/>
                      <a:pt x="483518" y="210066"/>
                      <a:pt x="483040" y="209254"/>
                    </a:cubicBezTo>
                    <a:cubicBezTo>
                      <a:pt x="482543" y="208415"/>
                      <a:pt x="481809" y="207326"/>
                      <a:pt x="482029" y="206547"/>
                    </a:cubicBezTo>
                    <a:cubicBezTo>
                      <a:pt x="482221" y="205785"/>
                      <a:pt x="483392" y="205118"/>
                      <a:pt x="484276" y="204752"/>
                    </a:cubicBezTo>
                    <a:cubicBezTo>
                      <a:pt x="485622" y="204172"/>
                      <a:pt x="487120" y="203894"/>
                      <a:pt x="489354" y="203266"/>
                    </a:cubicBezTo>
                    <a:cubicBezTo>
                      <a:pt x="486021" y="202360"/>
                      <a:pt x="483543" y="201668"/>
                      <a:pt x="481055" y="201023"/>
                    </a:cubicBezTo>
                    <a:cubicBezTo>
                      <a:pt x="481070" y="200733"/>
                      <a:pt x="481085" y="200445"/>
                      <a:pt x="481090" y="200202"/>
                    </a:cubicBezTo>
                    <a:cubicBezTo>
                      <a:pt x="480240" y="200745"/>
                      <a:pt x="479361" y="201307"/>
                      <a:pt x="478510" y="201850"/>
                    </a:cubicBezTo>
                    <a:cubicBezTo>
                      <a:pt x="478618" y="201582"/>
                      <a:pt x="478755" y="201294"/>
                      <a:pt x="478862" y="201026"/>
                    </a:cubicBezTo>
                    <a:cubicBezTo>
                      <a:pt x="476804" y="199866"/>
                      <a:pt x="474583" y="198889"/>
                      <a:pt x="472747" y="197389"/>
                    </a:cubicBezTo>
                    <a:cubicBezTo>
                      <a:pt x="472003" y="196785"/>
                      <a:pt x="471825" y="194944"/>
                      <a:pt x="472081" y="193782"/>
                    </a:cubicBezTo>
                    <a:cubicBezTo>
                      <a:pt x="472419" y="192249"/>
                      <a:pt x="472307" y="191763"/>
                      <a:pt x="470633" y="191515"/>
                    </a:cubicBezTo>
                    <a:cubicBezTo>
                      <a:pt x="468604" y="191214"/>
                      <a:pt x="466593" y="190503"/>
                      <a:pt x="464619" y="189848"/>
                    </a:cubicBezTo>
                    <a:cubicBezTo>
                      <a:pt x="463034" y="189304"/>
                      <a:pt x="463179" y="186657"/>
                      <a:pt x="464771" y="185400"/>
                    </a:cubicBezTo>
                    <a:cubicBezTo>
                      <a:pt x="465719" y="184636"/>
                      <a:pt x="466696" y="183851"/>
                      <a:pt x="467626" y="183058"/>
                    </a:cubicBezTo>
                    <a:cubicBezTo>
                      <a:pt x="467434" y="182821"/>
                      <a:pt x="467214" y="182602"/>
                      <a:pt x="467023" y="182366"/>
                    </a:cubicBezTo>
                    <a:cubicBezTo>
                      <a:pt x="465417" y="182912"/>
                      <a:pt x="463811" y="183459"/>
                      <a:pt x="462205" y="184006"/>
                    </a:cubicBezTo>
                    <a:cubicBezTo>
                      <a:pt x="461805" y="182506"/>
                      <a:pt x="461433" y="180987"/>
                      <a:pt x="461033" y="179486"/>
                    </a:cubicBezTo>
                    <a:cubicBezTo>
                      <a:pt x="456661" y="181200"/>
                      <a:pt x="456274" y="180969"/>
                      <a:pt x="455900" y="176698"/>
                    </a:cubicBezTo>
                    <a:cubicBezTo>
                      <a:pt x="453707" y="176701"/>
                      <a:pt x="451542" y="176687"/>
                      <a:pt x="449321" y="176709"/>
                    </a:cubicBezTo>
                    <a:cubicBezTo>
                      <a:pt x="449656" y="176296"/>
                      <a:pt x="450192" y="175634"/>
                      <a:pt x="451052" y="174605"/>
                    </a:cubicBezTo>
                    <a:cubicBezTo>
                      <a:pt x="449563" y="174399"/>
                      <a:pt x="448566" y="174277"/>
                      <a:pt x="447571" y="174154"/>
                    </a:cubicBezTo>
                    <a:cubicBezTo>
                      <a:pt x="447441" y="172203"/>
                      <a:pt x="447280" y="170389"/>
                      <a:pt x="444434" y="171369"/>
                    </a:cubicBezTo>
                    <a:cubicBezTo>
                      <a:pt x="443908" y="171544"/>
                      <a:pt x="442803" y="171252"/>
                      <a:pt x="442532" y="170828"/>
                    </a:cubicBezTo>
                    <a:cubicBezTo>
                      <a:pt x="439609" y="166627"/>
                      <a:pt x="434862" y="166068"/>
                      <a:pt x="430522" y="164648"/>
                    </a:cubicBezTo>
                    <a:cubicBezTo>
                      <a:pt x="429643" y="164332"/>
                      <a:pt x="429011" y="163219"/>
                      <a:pt x="428308" y="162430"/>
                    </a:cubicBezTo>
                    <a:cubicBezTo>
                      <a:pt x="427998" y="162070"/>
                      <a:pt x="427919" y="161322"/>
                      <a:pt x="427576" y="161222"/>
                    </a:cubicBezTo>
                    <a:cubicBezTo>
                      <a:pt x="425126" y="160512"/>
                      <a:pt x="422674" y="159922"/>
                      <a:pt x="419536" y="159133"/>
                    </a:cubicBezTo>
                    <a:cubicBezTo>
                      <a:pt x="418590" y="157901"/>
                      <a:pt x="417438" y="155284"/>
                      <a:pt x="414187" y="156881"/>
                    </a:cubicBezTo>
                    <a:cubicBezTo>
                      <a:pt x="414102" y="156936"/>
                      <a:pt x="413962" y="156905"/>
                      <a:pt x="413870" y="156885"/>
                    </a:cubicBezTo>
                    <a:cubicBezTo>
                      <a:pt x="409550" y="154934"/>
                      <a:pt x="405231" y="152983"/>
                      <a:pt x="400940" y="151014"/>
                    </a:cubicBezTo>
                    <a:cubicBezTo>
                      <a:pt x="398924" y="150107"/>
                      <a:pt x="396956" y="149088"/>
                      <a:pt x="394922" y="148153"/>
                    </a:cubicBezTo>
                    <a:cubicBezTo>
                      <a:pt x="394764" y="148093"/>
                      <a:pt x="394452" y="148293"/>
                      <a:pt x="394323" y="148216"/>
                    </a:cubicBezTo>
                    <a:cubicBezTo>
                      <a:pt x="391569" y="145903"/>
                      <a:pt x="390733" y="145719"/>
                      <a:pt x="388165" y="144885"/>
                    </a:cubicBezTo>
                    <a:cubicBezTo>
                      <a:pt x="384355" y="143606"/>
                      <a:pt x="380665" y="141891"/>
                      <a:pt x="376876" y="140521"/>
                    </a:cubicBezTo>
                    <a:cubicBezTo>
                      <a:pt x="375727" y="140096"/>
                      <a:pt x="374447" y="140155"/>
                      <a:pt x="373268" y="139871"/>
                    </a:cubicBezTo>
                    <a:cubicBezTo>
                      <a:pt x="372210" y="139589"/>
                      <a:pt x="370664" y="139419"/>
                      <a:pt x="370222" y="138663"/>
                    </a:cubicBezTo>
                    <a:cubicBezTo>
                      <a:pt x="367104" y="133471"/>
                      <a:pt x="362475" y="132596"/>
                      <a:pt x="356947" y="133253"/>
                    </a:cubicBezTo>
                    <a:cubicBezTo>
                      <a:pt x="353796" y="133630"/>
                      <a:pt x="351321" y="131817"/>
                      <a:pt x="349519" y="129935"/>
                    </a:cubicBezTo>
                    <a:cubicBezTo>
                      <a:pt x="342852" y="130681"/>
                      <a:pt x="336437" y="131386"/>
                      <a:pt x="330264" y="132095"/>
                    </a:cubicBezTo>
                    <a:cubicBezTo>
                      <a:pt x="329857" y="130519"/>
                      <a:pt x="329715" y="128734"/>
                      <a:pt x="329296" y="128642"/>
                    </a:cubicBezTo>
                    <a:cubicBezTo>
                      <a:pt x="328246" y="128435"/>
                      <a:pt x="326877" y="128790"/>
                      <a:pt x="325942" y="129388"/>
                    </a:cubicBezTo>
                    <a:cubicBezTo>
                      <a:pt x="322171" y="131796"/>
                      <a:pt x="318370" y="131031"/>
                      <a:pt x="314715" y="129494"/>
                    </a:cubicBezTo>
                    <a:cubicBezTo>
                      <a:pt x="312391" y="128543"/>
                      <a:pt x="310615" y="128201"/>
                      <a:pt x="308865" y="130397"/>
                    </a:cubicBezTo>
                    <a:cubicBezTo>
                      <a:pt x="307945" y="131582"/>
                      <a:pt x="306794" y="132278"/>
                      <a:pt x="305714" y="130214"/>
                    </a:cubicBezTo>
                    <a:cubicBezTo>
                      <a:pt x="305409" y="129610"/>
                      <a:pt x="304075" y="129584"/>
                      <a:pt x="302583" y="129061"/>
                    </a:cubicBezTo>
                    <a:cubicBezTo>
                      <a:pt x="302962" y="130215"/>
                      <a:pt x="303138" y="130742"/>
                      <a:pt x="303527" y="131851"/>
                    </a:cubicBezTo>
                    <a:cubicBezTo>
                      <a:pt x="301780" y="131928"/>
                      <a:pt x="300052" y="132034"/>
                      <a:pt x="298110" y="132117"/>
                    </a:cubicBezTo>
                    <a:cubicBezTo>
                      <a:pt x="296877" y="132625"/>
                      <a:pt x="295298" y="133714"/>
                      <a:pt x="293653" y="133887"/>
                    </a:cubicBezTo>
                    <a:cubicBezTo>
                      <a:pt x="290913" y="134160"/>
                      <a:pt x="288105" y="133638"/>
                      <a:pt x="285329" y="133854"/>
                    </a:cubicBezTo>
                    <a:cubicBezTo>
                      <a:pt x="284264" y="133936"/>
                      <a:pt x="282968" y="134844"/>
                      <a:pt x="282296" y="135791"/>
                    </a:cubicBezTo>
                    <a:cubicBezTo>
                      <a:pt x="280435" y="138376"/>
                      <a:pt x="279024" y="138481"/>
                      <a:pt x="277371" y="135705"/>
                    </a:cubicBezTo>
                    <a:cubicBezTo>
                      <a:pt x="276253" y="136578"/>
                      <a:pt x="275287" y="137753"/>
                      <a:pt x="274047" y="138186"/>
                    </a:cubicBezTo>
                    <a:cubicBezTo>
                      <a:pt x="272893" y="138565"/>
                      <a:pt x="271483" y="138108"/>
                      <a:pt x="270318" y="138533"/>
                    </a:cubicBezTo>
                    <a:cubicBezTo>
                      <a:pt x="267120" y="139338"/>
                      <a:pt x="263868" y="140059"/>
                      <a:pt x="260696" y="140967"/>
                    </a:cubicBezTo>
                    <a:cubicBezTo>
                      <a:pt x="256539" y="142145"/>
                      <a:pt x="252732" y="144058"/>
                      <a:pt x="249631" y="147075"/>
                    </a:cubicBezTo>
                    <a:cubicBezTo>
                      <a:pt x="248355" y="148329"/>
                      <a:pt x="247229" y="148689"/>
                      <a:pt x="245479" y="148450"/>
                    </a:cubicBezTo>
                    <a:cubicBezTo>
                      <a:pt x="244316" y="148315"/>
                      <a:pt x="242952" y="148867"/>
                      <a:pt x="241867" y="149481"/>
                    </a:cubicBezTo>
                    <a:cubicBezTo>
                      <a:pt x="238029" y="151533"/>
                      <a:pt x="234118" y="153033"/>
                      <a:pt x="229727" y="152406"/>
                    </a:cubicBezTo>
                    <a:cubicBezTo>
                      <a:pt x="228650" y="153094"/>
                      <a:pt x="227442" y="153705"/>
                      <a:pt x="226456" y="154534"/>
                    </a:cubicBezTo>
                    <a:cubicBezTo>
                      <a:pt x="225526" y="155327"/>
                      <a:pt x="224284" y="156321"/>
                      <a:pt x="224151" y="157363"/>
                    </a:cubicBezTo>
                    <a:cubicBezTo>
                      <a:pt x="223889" y="159326"/>
                      <a:pt x="223593" y="160114"/>
                      <a:pt x="221438" y="159176"/>
                    </a:cubicBezTo>
                    <a:cubicBezTo>
                      <a:pt x="220836" y="158922"/>
                      <a:pt x="219512" y="159847"/>
                      <a:pt x="218808" y="160496"/>
                    </a:cubicBezTo>
                    <a:cubicBezTo>
                      <a:pt x="216974" y="162187"/>
                      <a:pt x="214393" y="162518"/>
                      <a:pt x="212668" y="164817"/>
                    </a:cubicBezTo>
                    <a:cubicBezTo>
                      <a:pt x="211010" y="167033"/>
                      <a:pt x="207771" y="167586"/>
                      <a:pt x="205263" y="165596"/>
                    </a:cubicBezTo>
                    <a:cubicBezTo>
                      <a:pt x="204271" y="168106"/>
                      <a:pt x="203336" y="170578"/>
                      <a:pt x="202308" y="173030"/>
                    </a:cubicBezTo>
                    <a:cubicBezTo>
                      <a:pt x="202162" y="173364"/>
                      <a:pt x="201551" y="173595"/>
                      <a:pt x="201117" y="173791"/>
                    </a:cubicBezTo>
                    <a:cubicBezTo>
                      <a:pt x="199171" y="174556"/>
                      <a:pt x="197235" y="175273"/>
                      <a:pt x="195459" y="175929"/>
                    </a:cubicBezTo>
                    <a:cubicBezTo>
                      <a:pt x="196868" y="176824"/>
                      <a:pt x="198031" y="177518"/>
                      <a:pt x="199165" y="178231"/>
                    </a:cubicBezTo>
                    <a:cubicBezTo>
                      <a:pt x="198026" y="179637"/>
                      <a:pt x="197112" y="182017"/>
                      <a:pt x="195763" y="182280"/>
                    </a:cubicBezTo>
                    <a:cubicBezTo>
                      <a:pt x="192663" y="182863"/>
                      <a:pt x="190738" y="184412"/>
                      <a:pt x="188919" y="186811"/>
                    </a:cubicBezTo>
                    <a:cubicBezTo>
                      <a:pt x="187884" y="188190"/>
                      <a:pt x="185939" y="188834"/>
                      <a:pt x="184324" y="189866"/>
                    </a:cubicBezTo>
                    <a:cubicBezTo>
                      <a:pt x="185773" y="192571"/>
                      <a:pt x="185390" y="194972"/>
                      <a:pt x="181866" y="196265"/>
                    </a:cubicBezTo>
                    <a:cubicBezTo>
                      <a:pt x="178839" y="197400"/>
                      <a:pt x="177234" y="198824"/>
                      <a:pt x="176631" y="202003"/>
                    </a:cubicBezTo>
                    <a:cubicBezTo>
                      <a:pt x="176285" y="203901"/>
                      <a:pt x="174844" y="205580"/>
                      <a:pt x="174116" y="207441"/>
                    </a:cubicBezTo>
                    <a:cubicBezTo>
                      <a:pt x="173772" y="208340"/>
                      <a:pt x="173918" y="209443"/>
                      <a:pt x="173838" y="210692"/>
                    </a:cubicBezTo>
                    <a:cubicBezTo>
                      <a:pt x="173263" y="210541"/>
                      <a:pt x="172501" y="210348"/>
                      <a:pt x="171972" y="210207"/>
                    </a:cubicBezTo>
                    <a:cubicBezTo>
                      <a:pt x="171401" y="211250"/>
                      <a:pt x="170977" y="212399"/>
                      <a:pt x="170233" y="213234"/>
                    </a:cubicBezTo>
                    <a:cubicBezTo>
                      <a:pt x="168363" y="215306"/>
                      <a:pt x="166052" y="217061"/>
                      <a:pt x="164394" y="219278"/>
                    </a:cubicBezTo>
                    <a:cubicBezTo>
                      <a:pt x="162881" y="221283"/>
                      <a:pt x="160301" y="222930"/>
                      <a:pt x="161225" y="226251"/>
                    </a:cubicBezTo>
                    <a:cubicBezTo>
                      <a:pt x="161354" y="226767"/>
                      <a:pt x="159965" y="227654"/>
                      <a:pt x="159353" y="228445"/>
                    </a:cubicBezTo>
                    <a:cubicBezTo>
                      <a:pt x="158424" y="229677"/>
                      <a:pt x="157559" y="230947"/>
                      <a:pt x="157118" y="232507"/>
                    </a:cubicBezTo>
                    <a:cubicBezTo>
                      <a:pt x="155147" y="234045"/>
                      <a:pt x="153439" y="235495"/>
                      <a:pt x="154667" y="238542"/>
                    </a:cubicBezTo>
                    <a:cubicBezTo>
                      <a:pt x="154817" y="238965"/>
                      <a:pt x="153655" y="240146"/>
                      <a:pt x="152890" y="240635"/>
                    </a:cubicBezTo>
                    <a:cubicBezTo>
                      <a:pt x="152266" y="241033"/>
                      <a:pt x="151335" y="240950"/>
                      <a:pt x="150961" y="240988"/>
                    </a:cubicBezTo>
                    <a:cubicBezTo>
                      <a:pt x="150802" y="242488"/>
                      <a:pt x="150797" y="243607"/>
                      <a:pt x="150544" y="244648"/>
                    </a:cubicBezTo>
                    <a:cubicBezTo>
                      <a:pt x="150185" y="246274"/>
                      <a:pt x="149670" y="247841"/>
                      <a:pt x="149029" y="250086"/>
                    </a:cubicBezTo>
                    <a:cubicBezTo>
                      <a:pt x="146628" y="251140"/>
                      <a:pt x="145886" y="252852"/>
                      <a:pt x="146937" y="256810"/>
                    </a:cubicBezTo>
                    <a:cubicBezTo>
                      <a:pt x="146989" y="257017"/>
                      <a:pt x="147123" y="257289"/>
                      <a:pt x="147047" y="257419"/>
                    </a:cubicBezTo>
                    <a:cubicBezTo>
                      <a:pt x="145621" y="260125"/>
                      <a:pt x="144179" y="262802"/>
                      <a:pt x="142330" y="266218"/>
                    </a:cubicBezTo>
                    <a:cubicBezTo>
                      <a:pt x="141719" y="270201"/>
                      <a:pt x="137886" y="273447"/>
                      <a:pt x="135383" y="277840"/>
                    </a:cubicBezTo>
                    <a:cubicBezTo>
                      <a:pt x="136459" y="277712"/>
                      <a:pt x="137207" y="277633"/>
                      <a:pt x="137656" y="277586"/>
                    </a:cubicBezTo>
                    <a:cubicBezTo>
                      <a:pt x="138218" y="280341"/>
                      <a:pt x="139450" y="283145"/>
                      <a:pt x="139109" y="285797"/>
                    </a:cubicBezTo>
                    <a:cubicBezTo>
                      <a:pt x="138702" y="288971"/>
                      <a:pt x="139236" y="292621"/>
                      <a:pt x="135857" y="295139"/>
                    </a:cubicBezTo>
                    <a:cubicBezTo>
                      <a:pt x="132684" y="297485"/>
                      <a:pt x="133064" y="299078"/>
                      <a:pt x="136730" y="301007"/>
                    </a:cubicBezTo>
                    <a:cubicBezTo>
                      <a:pt x="135940" y="302270"/>
                      <a:pt x="135067" y="303465"/>
                      <a:pt x="134389" y="304778"/>
                    </a:cubicBezTo>
                    <a:cubicBezTo>
                      <a:pt x="133545" y="306394"/>
                      <a:pt x="132227" y="307954"/>
                      <a:pt x="134008" y="309930"/>
                    </a:cubicBezTo>
                    <a:cubicBezTo>
                      <a:pt x="134264" y="310205"/>
                      <a:pt x="133039" y="311787"/>
                      <a:pt x="132244" y="313292"/>
                    </a:cubicBezTo>
                    <a:cubicBezTo>
                      <a:pt x="132563" y="316042"/>
                      <a:pt x="132969" y="319614"/>
                      <a:pt x="133400" y="323290"/>
                    </a:cubicBezTo>
                    <a:cubicBezTo>
                      <a:pt x="132878" y="326097"/>
                      <a:pt x="132324" y="329166"/>
                      <a:pt x="131759" y="332281"/>
                    </a:cubicBezTo>
                    <a:cubicBezTo>
                      <a:pt x="135993" y="332849"/>
                      <a:pt x="136805" y="335243"/>
                      <a:pt x="135132" y="339186"/>
                    </a:cubicBezTo>
                    <a:cubicBezTo>
                      <a:pt x="134369" y="340990"/>
                      <a:pt x="135206" y="343490"/>
                      <a:pt x="135210" y="345682"/>
                    </a:cubicBezTo>
                    <a:cubicBezTo>
                      <a:pt x="135216" y="347315"/>
                      <a:pt x="135025" y="348953"/>
                      <a:pt x="134932" y="350809"/>
                    </a:cubicBezTo>
                    <a:cubicBezTo>
                      <a:pt x="135474" y="350782"/>
                      <a:pt x="136586" y="350710"/>
                      <a:pt x="138379" y="350643"/>
                    </a:cubicBezTo>
                    <a:cubicBezTo>
                      <a:pt x="138149" y="353783"/>
                      <a:pt x="138092" y="356693"/>
                      <a:pt x="137728" y="359560"/>
                    </a:cubicBezTo>
                    <a:cubicBezTo>
                      <a:pt x="137320" y="362733"/>
                      <a:pt x="139203" y="365244"/>
                      <a:pt x="139837" y="368112"/>
                    </a:cubicBezTo>
                    <a:cubicBezTo>
                      <a:pt x="140816" y="372395"/>
                      <a:pt x="141572" y="376703"/>
                      <a:pt x="142627" y="380978"/>
                    </a:cubicBezTo>
                    <a:cubicBezTo>
                      <a:pt x="143016" y="382525"/>
                      <a:pt x="143921" y="383942"/>
                      <a:pt x="144647" y="385515"/>
                    </a:cubicBezTo>
                    <a:cubicBezTo>
                      <a:pt x="145085" y="385514"/>
                      <a:pt x="145777" y="385472"/>
                      <a:pt x="146606" y="385460"/>
                    </a:cubicBezTo>
                    <a:cubicBezTo>
                      <a:pt x="145460" y="389225"/>
                      <a:pt x="143123" y="392754"/>
                      <a:pt x="146609" y="396274"/>
                    </a:cubicBezTo>
                    <a:cubicBezTo>
                      <a:pt x="149652" y="395289"/>
                      <a:pt x="150744" y="395749"/>
                      <a:pt x="152015" y="399927"/>
                    </a:cubicBezTo>
                    <a:cubicBezTo>
                      <a:pt x="152638" y="401964"/>
                      <a:pt x="153747" y="403011"/>
                      <a:pt x="155172" y="404495"/>
                    </a:cubicBezTo>
                    <a:cubicBezTo>
                      <a:pt x="157943" y="407395"/>
                      <a:pt x="161297" y="410523"/>
                      <a:pt x="160735" y="415391"/>
                    </a:cubicBezTo>
                    <a:cubicBezTo>
                      <a:pt x="160608" y="416630"/>
                      <a:pt x="164115" y="420495"/>
                      <a:pt x="165312" y="420370"/>
                    </a:cubicBezTo>
                    <a:cubicBezTo>
                      <a:pt x="168864" y="420057"/>
                      <a:pt x="169093" y="422665"/>
                      <a:pt x="168521" y="424707"/>
                    </a:cubicBezTo>
                    <a:cubicBezTo>
                      <a:pt x="167636" y="427946"/>
                      <a:pt x="169303" y="429117"/>
                      <a:pt x="171562" y="430468"/>
                    </a:cubicBezTo>
                    <a:cubicBezTo>
                      <a:pt x="172613" y="431114"/>
                      <a:pt x="173306" y="432387"/>
                      <a:pt x="174023" y="433445"/>
                    </a:cubicBezTo>
                    <a:cubicBezTo>
                      <a:pt x="175066" y="435015"/>
                      <a:pt x="175677" y="437098"/>
                      <a:pt x="177093" y="438190"/>
                    </a:cubicBezTo>
                    <a:cubicBezTo>
                      <a:pt x="179364" y="439933"/>
                      <a:pt x="180149" y="441786"/>
                      <a:pt x="179314" y="444355"/>
                    </a:cubicBezTo>
                    <a:cubicBezTo>
                      <a:pt x="181749" y="445793"/>
                      <a:pt x="184194" y="446746"/>
                      <a:pt x="185380" y="449541"/>
                    </a:cubicBezTo>
                    <a:cubicBezTo>
                      <a:pt x="185880" y="450698"/>
                      <a:pt x="187599" y="451516"/>
                      <a:pt x="188893" y="452166"/>
                    </a:cubicBezTo>
                    <a:cubicBezTo>
                      <a:pt x="192183" y="453817"/>
                      <a:pt x="193134" y="456682"/>
                      <a:pt x="193181" y="460004"/>
                    </a:cubicBezTo>
                    <a:cubicBezTo>
                      <a:pt x="195965" y="460302"/>
                      <a:pt x="198494" y="460762"/>
                      <a:pt x="199395" y="463858"/>
                    </a:cubicBezTo>
                    <a:cubicBezTo>
                      <a:pt x="199535" y="464328"/>
                      <a:pt x="199793" y="464921"/>
                      <a:pt x="200163" y="465124"/>
                    </a:cubicBezTo>
                    <a:cubicBezTo>
                      <a:pt x="203344" y="467043"/>
                      <a:pt x="206574" y="468852"/>
                      <a:pt x="210114" y="470143"/>
                    </a:cubicBezTo>
                    <a:cubicBezTo>
                      <a:pt x="212435" y="472652"/>
                      <a:pt x="214756" y="475161"/>
                      <a:pt x="217506" y="478155"/>
                    </a:cubicBezTo>
                    <a:cubicBezTo>
                      <a:pt x="219089" y="478820"/>
                      <a:pt x="221554" y="479680"/>
                      <a:pt x="223769" y="480899"/>
                    </a:cubicBezTo>
                    <a:cubicBezTo>
                      <a:pt x="227296" y="482798"/>
                      <a:pt x="230175" y="485867"/>
                      <a:pt x="234983" y="484833"/>
                    </a:cubicBezTo>
                    <a:cubicBezTo>
                      <a:pt x="237662" y="484279"/>
                      <a:pt x="240954" y="487684"/>
                      <a:pt x="241201" y="490320"/>
                    </a:cubicBezTo>
                    <a:cubicBezTo>
                      <a:pt x="242774" y="490034"/>
                      <a:pt x="244465" y="489992"/>
                      <a:pt x="245895" y="489358"/>
                    </a:cubicBezTo>
                    <a:cubicBezTo>
                      <a:pt x="248106" y="488384"/>
                      <a:pt x="248858" y="489621"/>
                      <a:pt x="249133" y="491241"/>
                    </a:cubicBezTo>
                    <a:cubicBezTo>
                      <a:pt x="249805" y="495043"/>
                      <a:pt x="253118" y="496478"/>
                      <a:pt x="255839" y="497614"/>
                    </a:cubicBezTo>
                    <a:cubicBezTo>
                      <a:pt x="258559" y="498751"/>
                      <a:pt x="261938" y="498229"/>
                      <a:pt x="265014" y="498420"/>
                    </a:cubicBezTo>
                    <a:cubicBezTo>
                      <a:pt x="265395" y="498455"/>
                      <a:pt x="265927" y="498475"/>
                      <a:pt x="266147" y="498695"/>
                    </a:cubicBezTo>
                    <a:cubicBezTo>
                      <a:pt x="267873" y="500585"/>
                      <a:pt x="269819" y="500819"/>
                      <a:pt x="272188" y="499905"/>
                    </a:cubicBezTo>
                    <a:cubicBezTo>
                      <a:pt x="272668" y="499718"/>
                      <a:pt x="273556" y="500547"/>
                      <a:pt x="274108" y="501472"/>
                    </a:cubicBezTo>
                    <a:cubicBezTo>
                      <a:pt x="278669" y="501552"/>
                      <a:pt x="283361" y="501149"/>
                      <a:pt x="287108" y="497520"/>
                    </a:cubicBezTo>
                    <a:cubicBezTo>
                      <a:pt x="287356" y="497281"/>
                      <a:pt x="288039" y="497602"/>
                      <a:pt x="288463" y="497452"/>
                    </a:cubicBezTo>
                    <a:cubicBezTo>
                      <a:pt x="289919" y="496921"/>
                      <a:pt x="292259" y="496584"/>
                      <a:pt x="292567" y="495629"/>
                    </a:cubicBezTo>
                    <a:cubicBezTo>
                      <a:pt x="293860" y="491530"/>
                      <a:pt x="297082" y="494701"/>
                      <a:pt x="299093" y="493536"/>
                    </a:cubicBezTo>
                    <a:cubicBezTo>
                      <a:pt x="299934" y="493040"/>
                      <a:pt x="301099" y="493054"/>
                      <a:pt x="302373" y="492798"/>
                    </a:cubicBezTo>
                    <a:cubicBezTo>
                      <a:pt x="303280" y="494654"/>
                      <a:pt x="303280" y="494654"/>
                      <a:pt x="308026" y="494775"/>
                    </a:cubicBezTo>
                    <a:cubicBezTo>
                      <a:pt x="309153" y="495852"/>
                      <a:pt x="309968" y="497127"/>
                      <a:pt x="310391" y="496977"/>
                    </a:cubicBezTo>
                    <a:cubicBezTo>
                      <a:pt x="312446" y="496383"/>
                      <a:pt x="313101" y="497721"/>
                      <a:pt x="314215" y="498965"/>
                    </a:cubicBezTo>
                    <a:cubicBezTo>
                      <a:pt x="316050" y="501025"/>
                      <a:pt x="318074" y="503007"/>
                      <a:pt x="320271" y="504636"/>
                    </a:cubicBezTo>
                    <a:cubicBezTo>
                      <a:pt x="322883" y="506600"/>
                      <a:pt x="322852" y="509613"/>
                      <a:pt x="323790" y="512207"/>
                    </a:cubicBezTo>
                    <a:cubicBezTo>
                      <a:pt x="325392" y="516652"/>
                      <a:pt x="326543" y="521265"/>
                      <a:pt x="327571" y="525877"/>
                    </a:cubicBezTo>
                    <a:cubicBezTo>
                      <a:pt x="328249" y="528875"/>
                      <a:pt x="327207" y="531617"/>
                      <a:pt x="325321" y="534099"/>
                    </a:cubicBezTo>
                    <a:cubicBezTo>
                      <a:pt x="324218" y="535561"/>
                      <a:pt x="323197" y="537212"/>
                      <a:pt x="322622" y="538936"/>
                    </a:cubicBezTo>
                    <a:cubicBezTo>
                      <a:pt x="322404" y="539594"/>
                      <a:pt x="323320" y="540965"/>
                      <a:pt x="324081" y="541596"/>
                    </a:cubicBezTo>
                    <a:cubicBezTo>
                      <a:pt x="325577" y="542876"/>
                      <a:pt x="326485" y="543733"/>
                      <a:pt x="324563" y="545599"/>
                    </a:cubicBezTo>
                    <a:cubicBezTo>
                      <a:pt x="323697" y="546431"/>
                      <a:pt x="323892" y="548422"/>
                      <a:pt x="323776" y="549055"/>
                    </a:cubicBezTo>
                    <a:cubicBezTo>
                      <a:pt x="324646" y="550854"/>
                      <a:pt x="325162" y="552161"/>
                      <a:pt x="325886" y="553295"/>
                    </a:cubicBezTo>
                    <a:cubicBezTo>
                      <a:pt x="326828" y="554769"/>
                      <a:pt x="328512" y="555968"/>
                      <a:pt x="328873" y="557534"/>
                    </a:cubicBezTo>
                    <a:cubicBezTo>
                      <a:pt x="329556" y="560291"/>
                      <a:pt x="331896" y="563267"/>
                      <a:pt x="328379" y="566071"/>
                    </a:cubicBezTo>
                    <a:cubicBezTo>
                      <a:pt x="330339" y="566016"/>
                      <a:pt x="331880" y="565991"/>
                      <a:pt x="333448" y="565947"/>
                    </a:cubicBezTo>
                    <a:cubicBezTo>
                      <a:pt x="333452" y="566264"/>
                      <a:pt x="333483" y="566563"/>
                      <a:pt x="333486" y="566880"/>
                    </a:cubicBezTo>
                    <a:cubicBezTo>
                      <a:pt x="330368" y="568872"/>
                      <a:pt x="327277" y="570846"/>
                      <a:pt x="323678" y="573146"/>
                    </a:cubicBezTo>
                    <a:cubicBezTo>
                      <a:pt x="324495" y="576176"/>
                      <a:pt x="327540" y="580257"/>
                      <a:pt x="322327" y="583467"/>
                    </a:cubicBezTo>
                    <a:cubicBezTo>
                      <a:pt x="323146" y="584062"/>
                      <a:pt x="323759" y="584708"/>
                      <a:pt x="324463" y="584937"/>
                    </a:cubicBezTo>
                    <a:cubicBezTo>
                      <a:pt x="326456" y="585620"/>
                      <a:pt x="326460" y="586375"/>
                      <a:pt x="325087" y="587850"/>
                    </a:cubicBezTo>
                    <a:cubicBezTo>
                      <a:pt x="324124" y="588904"/>
                      <a:pt x="323536" y="590358"/>
                      <a:pt x="322572" y="591973"/>
                    </a:cubicBezTo>
                    <a:cubicBezTo>
                      <a:pt x="323647" y="593720"/>
                      <a:pt x="323632" y="595446"/>
                      <a:pt x="320568" y="596086"/>
                    </a:cubicBezTo>
                    <a:cubicBezTo>
                      <a:pt x="320138" y="596162"/>
                      <a:pt x="319674" y="596936"/>
                      <a:pt x="319562" y="597446"/>
                    </a:cubicBezTo>
                    <a:cubicBezTo>
                      <a:pt x="318660" y="601973"/>
                      <a:pt x="316795" y="605799"/>
                      <a:pt x="313088" y="608806"/>
                    </a:cubicBezTo>
                    <a:cubicBezTo>
                      <a:pt x="311637" y="609972"/>
                      <a:pt x="311171" y="612305"/>
                      <a:pt x="309783" y="613631"/>
                    </a:cubicBezTo>
                    <a:cubicBezTo>
                      <a:pt x="308260" y="615122"/>
                      <a:pt x="306289" y="616222"/>
                      <a:pt x="304402" y="617267"/>
                    </a:cubicBezTo>
                    <a:cubicBezTo>
                      <a:pt x="302760" y="618196"/>
                      <a:pt x="300938" y="618841"/>
                      <a:pt x="299187" y="619600"/>
                    </a:cubicBezTo>
                    <a:cubicBezTo>
                      <a:pt x="298725" y="619816"/>
                      <a:pt x="298253" y="620077"/>
                      <a:pt x="297759" y="620114"/>
                    </a:cubicBezTo>
                    <a:cubicBezTo>
                      <a:pt x="296038" y="620294"/>
                      <a:pt x="294263" y="620390"/>
                      <a:pt x="292553" y="620524"/>
                    </a:cubicBezTo>
                    <a:cubicBezTo>
                      <a:pt x="292548" y="620767"/>
                      <a:pt x="292534" y="621056"/>
                      <a:pt x="292528" y="621298"/>
                    </a:cubicBezTo>
                    <a:cubicBezTo>
                      <a:pt x="292025" y="620822"/>
                      <a:pt x="291503" y="620317"/>
                      <a:pt x="291028" y="619823"/>
                    </a:cubicBezTo>
                    <a:cubicBezTo>
                      <a:pt x="291059" y="620122"/>
                      <a:pt x="291072" y="620393"/>
                      <a:pt x="291103" y="620692"/>
                    </a:cubicBezTo>
                    <a:cubicBezTo>
                      <a:pt x="284867" y="621801"/>
                      <a:pt x="278631" y="622911"/>
                      <a:pt x="273359" y="623843"/>
                    </a:cubicBezTo>
                    <a:cubicBezTo>
                      <a:pt x="270718" y="622458"/>
                      <a:pt x="268853" y="620974"/>
                      <a:pt x="266835" y="620627"/>
                    </a:cubicBezTo>
                    <a:cubicBezTo>
                      <a:pt x="265142" y="620351"/>
                      <a:pt x="263076" y="617241"/>
                      <a:pt x="261496" y="621204"/>
                    </a:cubicBezTo>
                    <a:cubicBezTo>
                      <a:pt x="260583" y="620150"/>
                      <a:pt x="259999" y="619485"/>
                      <a:pt x="259177" y="618573"/>
                    </a:cubicBezTo>
                    <a:cubicBezTo>
                      <a:pt x="258825" y="619396"/>
                      <a:pt x="258598" y="619980"/>
                      <a:pt x="258658" y="619823"/>
                    </a:cubicBezTo>
                    <a:cubicBezTo>
                      <a:pt x="254939" y="620562"/>
                      <a:pt x="251687" y="621281"/>
                      <a:pt x="248430" y="621805"/>
                    </a:cubicBezTo>
                    <a:cubicBezTo>
                      <a:pt x="245855" y="622212"/>
                      <a:pt x="243243" y="622683"/>
                      <a:pt x="240650" y="622623"/>
                    </a:cubicBezTo>
                    <a:cubicBezTo>
                      <a:pt x="237330" y="622549"/>
                      <a:pt x="233971" y="621540"/>
                      <a:pt x="230655" y="621784"/>
                    </a:cubicBezTo>
                    <a:cubicBezTo>
                      <a:pt x="227758" y="621997"/>
                      <a:pt x="224969" y="623379"/>
                      <a:pt x="222125" y="624238"/>
                    </a:cubicBezTo>
                    <a:cubicBezTo>
                      <a:pt x="221833" y="624344"/>
                      <a:pt x="221499" y="624757"/>
                      <a:pt x="221323" y="624670"/>
                    </a:cubicBezTo>
                    <a:cubicBezTo>
                      <a:pt x="217551" y="623327"/>
                      <a:pt x="213762" y="621956"/>
                      <a:pt x="210021" y="620473"/>
                    </a:cubicBezTo>
                    <a:cubicBezTo>
                      <a:pt x="209753" y="620366"/>
                      <a:pt x="209731" y="619581"/>
                      <a:pt x="209591" y="619112"/>
                    </a:cubicBezTo>
                    <a:cubicBezTo>
                      <a:pt x="205737" y="621015"/>
                      <a:pt x="199531" y="620109"/>
                      <a:pt x="198395" y="618080"/>
                    </a:cubicBezTo>
                    <a:cubicBezTo>
                      <a:pt x="194018" y="617164"/>
                      <a:pt x="190031" y="616359"/>
                      <a:pt x="186165" y="615555"/>
                    </a:cubicBezTo>
                    <a:cubicBezTo>
                      <a:pt x="185833" y="614410"/>
                      <a:pt x="185529" y="613247"/>
                      <a:pt x="185197" y="612102"/>
                    </a:cubicBezTo>
                    <a:cubicBezTo>
                      <a:pt x="184740" y="612074"/>
                      <a:pt x="184273" y="612093"/>
                      <a:pt x="183816" y="612066"/>
                    </a:cubicBezTo>
                    <a:cubicBezTo>
                      <a:pt x="184125" y="612986"/>
                      <a:pt x="184415" y="613879"/>
                      <a:pt x="184724" y="614799"/>
                    </a:cubicBezTo>
                    <a:cubicBezTo>
                      <a:pt x="184245" y="614985"/>
                      <a:pt x="183783" y="615200"/>
                      <a:pt x="183304" y="615386"/>
                    </a:cubicBezTo>
                    <a:cubicBezTo>
                      <a:pt x="175914" y="609130"/>
                      <a:pt x="166749" y="606402"/>
                      <a:pt x="158391" y="602003"/>
                    </a:cubicBezTo>
                    <a:cubicBezTo>
                      <a:pt x="150116" y="597669"/>
                      <a:pt x="142068" y="592631"/>
                      <a:pt x="132753" y="589920"/>
                    </a:cubicBezTo>
                    <a:cubicBezTo>
                      <a:pt x="134177" y="586775"/>
                      <a:pt x="132994" y="585735"/>
                      <a:pt x="130115" y="585539"/>
                    </a:cubicBezTo>
                    <a:cubicBezTo>
                      <a:pt x="129080" y="585480"/>
                      <a:pt x="127431" y="584338"/>
                      <a:pt x="127234" y="583467"/>
                    </a:cubicBezTo>
                    <a:cubicBezTo>
                      <a:pt x="126347" y="579203"/>
                      <a:pt x="122337" y="581047"/>
                      <a:pt x="120510" y="579061"/>
                    </a:cubicBezTo>
                    <a:cubicBezTo>
                      <a:pt x="119785" y="578366"/>
                      <a:pt x="119005" y="577707"/>
                      <a:pt x="118338" y="576975"/>
                    </a:cubicBezTo>
                    <a:cubicBezTo>
                      <a:pt x="117023" y="575540"/>
                      <a:pt x="115774" y="574023"/>
                      <a:pt x="114497" y="572524"/>
                    </a:cubicBezTo>
                    <a:cubicBezTo>
                      <a:pt x="114306" y="572286"/>
                      <a:pt x="114362" y="571812"/>
                      <a:pt x="114168" y="571697"/>
                    </a:cubicBezTo>
                    <a:cubicBezTo>
                      <a:pt x="111307" y="570091"/>
                      <a:pt x="108312" y="568651"/>
                      <a:pt x="105595" y="566834"/>
                    </a:cubicBezTo>
                    <a:cubicBezTo>
                      <a:pt x="104178" y="565864"/>
                      <a:pt x="102986" y="564311"/>
                      <a:pt x="102128" y="562782"/>
                    </a:cubicBezTo>
                    <a:cubicBezTo>
                      <a:pt x="100361" y="559640"/>
                      <a:pt x="96691" y="558393"/>
                      <a:pt x="95158" y="554742"/>
                    </a:cubicBezTo>
                    <a:cubicBezTo>
                      <a:pt x="94409" y="552945"/>
                      <a:pt x="92645" y="551558"/>
                      <a:pt x="92767" y="549124"/>
                    </a:cubicBezTo>
                    <a:cubicBezTo>
                      <a:pt x="92820" y="548332"/>
                      <a:pt x="91801" y="546987"/>
                      <a:pt x="90985" y="546710"/>
                    </a:cubicBezTo>
                    <a:cubicBezTo>
                      <a:pt x="88503" y="545821"/>
                      <a:pt x="86803" y="544473"/>
                      <a:pt x="86192" y="541830"/>
                    </a:cubicBezTo>
                    <a:cubicBezTo>
                      <a:pt x="86054" y="541239"/>
                      <a:pt x="85184" y="540876"/>
                      <a:pt x="84765" y="540345"/>
                    </a:cubicBezTo>
                    <a:cubicBezTo>
                      <a:pt x="82258" y="537357"/>
                      <a:pt x="78339" y="535909"/>
                      <a:pt x="76380" y="532091"/>
                    </a:cubicBezTo>
                    <a:cubicBezTo>
                      <a:pt x="75238" y="529867"/>
                      <a:pt x="72592" y="528285"/>
                      <a:pt x="70412" y="526684"/>
                    </a:cubicBezTo>
                    <a:cubicBezTo>
                      <a:pt x="65700" y="523306"/>
                      <a:pt x="65512" y="522948"/>
                      <a:pt x="67267" y="517197"/>
                    </a:cubicBezTo>
                    <a:cubicBezTo>
                      <a:pt x="65829" y="516759"/>
                      <a:pt x="64374" y="516291"/>
                      <a:pt x="62871" y="515815"/>
                    </a:cubicBezTo>
                    <a:cubicBezTo>
                      <a:pt x="62657" y="514793"/>
                      <a:pt x="62411" y="513594"/>
                      <a:pt x="62153" y="512442"/>
                    </a:cubicBezTo>
                    <a:cubicBezTo>
                      <a:pt x="59653" y="512401"/>
                      <a:pt x="58027" y="510606"/>
                      <a:pt x="57905" y="508289"/>
                    </a:cubicBezTo>
                    <a:cubicBezTo>
                      <a:pt x="57826" y="507102"/>
                      <a:pt x="57323" y="505628"/>
                      <a:pt x="56459" y="504902"/>
                    </a:cubicBezTo>
                    <a:cubicBezTo>
                      <a:pt x="54130" y="502878"/>
                      <a:pt x="50926" y="501611"/>
                      <a:pt x="49219" y="499189"/>
                    </a:cubicBezTo>
                    <a:cubicBezTo>
                      <a:pt x="47740" y="497060"/>
                      <a:pt x="47794" y="493833"/>
                      <a:pt x="47133" y="490863"/>
                    </a:cubicBezTo>
                    <a:cubicBezTo>
                      <a:pt x="43793" y="489443"/>
                      <a:pt x="41278" y="486819"/>
                      <a:pt x="40085" y="482951"/>
                    </a:cubicBezTo>
                    <a:cubicBezTo>
                      <a:pt x="39935" y="482529"/>
                      <a:pt x="39088" y="482391"/>
                      <a:pt x="38817" y="481965"/>
                    </a:cubicBezTo>
                    <a:cubicBezTo>
                      <a:pt x="38199" y="481123"/>
                      <a:pt x="37591" y="480233"/>
                      <a:pt x="37293" y="479267"/>
                    </a:cubicBezTo>
                    <a:cubicBezTo>
                      <a:pt x="36034" y="475360"/>
                      <a:pt x="35040" y="471366"/>
                      <a:pt x="33668" y="467532"/>
                    </a:cubicBezTo>
                    <a:cubicBezTo>
                      <a:pt x="33431" y="466846"/>
                      <a:pt x="31867" y="466647"/>
                      <a:pt x="30981" y="466136"/>
                    </a:cubicBezTo>
                    <a:cubicBezTo>
                      <a:pt x="27779" y="464310"/>
                      <a:pt x="29085" y="460481"/>
                      <a:pt x="27420" y="457874"/>
                    </a:cubicBezTo>
                    <a:cubicBezTo>
                      <a:pt x="26569" y="456541"/>
                      <a:pt x="27616" y="454117"/>
                      <a:pt x="27145" y="452381"/>
                    </a:cubicBezTo>
                    <a:cubicBezTo>
                      <a:pt x="26569" y="450354"/>
                      <a:pt x="25328" y="448473"/>
                      <a:pt x="24282" y="446586"/>
                    </a:cubicBezTo>
                    <a:cubicBezTo>
                      <a:pt x="22932" y="444097"/>
                      <a:pt x="21548" y="441867"/>
                      <a:pt x="22200" y="438576"/>
                    </a:cubicBezTo>
                    <a:cubicBezTo>
                      <a:pt x="22799" y="435641"/>
                      <a:pt x="21880" y="432514"/>
                      <a:pt x="19985" y="431610"/>
                    </a:cubicBezTo>
                    <a:cubicBezTo>
                      <a:pt x="18188" y="427609"/>
                      <a:pt x="17138" y="424528"/>
                      <a:pt x="15493" y="421827"/>
                    </a:cubicBezTo>
                    <a:cubicBezTo>
                      <a:pt x="13957" y="419296"/>
                      <a:pt x="12795" y="417164"/>
                      <a:pt x="14197" y="414113"/>
                    </a:cubicBezTo>
                    <a:cubicBezTo>
                      <a:pt x="14850" y="412697"/>
                      <a:pt x="14928" y="409694"/>
                      <a:pt x="14117" y="409175"/>
                    </a:cubicBezTo>
                    <a:cubicBezTo>
                      <a:pt x="11160" y="407233"/>
                      <a:pt x="13458" y="403769"/>
                      <a:pt x="11117" y="401352"/>
                    </a:cubicBezTo>
                    <a:cubicBezTo>
                      <a:pt x="9388" y="399583"/>
                      <a:pt x="10119" y="395603"/>
                      <a:pt x="9402" y="392669"/>
                    </a:cubicBezTo>
                    <a:cubicBezTo>
                      <a:pt x="9161" y="391666"/>
                      <a:pt x="10859" y="389264"/>
                      <a:pt x="7839" y="389596"/>
                    </a:cubicBezTo>
                    <a:cubicBezTo>
                      <a:pt x="7764" y="389605"/>
                      <a:pt x="7459" y="389001"/>
                      <a:pt x="7536" y="388873"/>
                    </a:cubicBezTo>
                    <a:cubicBezTo>
                      <a:pt x="8907" y="386520"/>
                      <a:pt x="6942" y="386817"/>
                      <a:pt x="5210" y="386606"/>
                    </a:cubicBezTo>
                    <a:cubicBezTo>
                      <a:pt x="5904" y="385005"/>
                      <a:pt x="6882" y="383662"/>
                      <a:pt x="6928" y="382235"/>
                    </a:cubicBezTo>
                    <a:cubicBezTo>
                      <a:pt x="6971" y="381051"/>
                      <a:pt x="5960" y="379780"/>
                      <a:pt x="5009" y="378792"/>
                    </a:cubicBezTo>
                    <a:cubicBezTo>
                      <a:pt x="4893" y="376111"/>
                      <a:pt x="4703" y="373439"/>
                      <a:pt x="4727" y="370789"/>
                    </a:cubicBezTo>
                    <a:cubicBezTo>
                      <a:pt x="4757" y="366899"/>
                      <a:pt x="4936" y="362993"/>
                      <a:pt x="5041" y="359095"/>
                    </a:cubicBezTo>
                    <a:cubicBezTo>
                      <a:pt x="5061" y="358563"/>
                      <a:pt x="5159" y="357781"/>
                      <a:pt x="4893" y="357553"/>
                    </a:cubicBezTo>
                    <a:cubicBezTo>
                      <a:pt x="1551" y="354818"/>
                      <a:pt x="4098" y="350996"/>
                      <a:pt x="2966" y="347847"/>
                    </a:cubicBezTo>
                    <a:cubicBezTo>
                      <a:pt x="1807" y="344596"/>
                      <a:pt x="997" y="341202"/>
                      <a:pt x="0" y="337768"/>
                    </a:cubicBezTo>
                    <a:cubicBezTo>
                      <a:pt x="2178" y="336177"/>
                      <a:pt x="2694" y="330300"/>
                      <a:pt x="824" y="325747"/>
                    </a:cubicBezTo>
                    <a:cubicBezTo>
                      <a:pt x="4549" y="322769"/>
                      <a:pt x="4581" y="319195"/>
                      <a:pt x="3016" y="314807"/>
                    </a:cubicBezTo>
                    <a:cubicBezTo>
                      <a:pt x="1795" y="311396"/>
                      <a:pt x="1341" y="307496"/>
                      <a:pt x="1551" y="303889"/>
                    </a:cubicBezTo>
                    <a:cubicBezTo>
                      <a:pt x="1689" y="301606"/>
                      <a:pt x="3672" y="299461"/>
                      <a:pt x="4817" y="297254"/>
                    </a:cubicBezTo>
                    <a:cubicBezTo>
                      <a:pt x="5058" y="296820"/>
                      <a:pt x="5282" y="296358"/>
                      <a:pt x="5338" y="295883"/>
                    </a:cubicBezTo>
                    <a:cubicBezTo>
                      <a:pt x="5652" y="292250"/>
                      <a:pt x="6012" y="288627"/>
                      <a:pt x="6233" y="284974"/>
                    </a:cubicBezTo>
                    <a:cubicBezTo>
                      <a:pt x="6426" y="281777"/>
                      <a:pt x="6780" y="278518"/>
                      <a:pt x="6374" y="275383"/>
                    </a:cubicBezTo>
                    <a:cubicBezTo>
                      <a:pt x="6084" y="273055"/>
                      <a:pt x="7234" y="272919"/>
                      <a:pt x="8901" y="272653"/>
                    </a:cubicBezTo>
                    <a:cubicBezTo>
                      <a:pt x="8570" y="271946"/>
                      <a:pt x="8078" y="271303"/>
                      <a:pt x="8043" y="270686"/>
                    </a:cubicBezTo>
                    <a:cubicBezTo>
                      <a:pt x="7811" y="265447"/>
                      <a:pt x="7549" y="260225"/>
                      <a:pt x="7576" y="255020"/>
                    </a:cubicBezTo>
                    <a:cubicBezTo>
                      <a:pt x="7593" y="253172"/>
                      <a:pt x="8321" y="251311"/>
                      <a:pt x="8656" y="249461"/>
                    </a:cubicBezTo>
                    <a:cubicBezTo>
                      <a:pt x="8791" y="248735"/>
                      <a:pt x="8573" y="247957"/>
                      <a:pt x="8791" y="247299"/>
                    </a:cubicBezTo>
                    <a:cubicBezTo>
                      <a:pt x="9022" y="246473"/>
                      <a:pt x="9323" y="245443"/>
                      <a:pt x="9946" y="245045"/>
                    </a:cubicBezTo>
                    <a:cubicBezTo>
                      <a:pt x="11770" y="243839"/>
                      <a:pt x="12064" y="242613"/>
                      <a:pt x="11417" y="240473"/>
                    </a:cubicBezTo>
                    <a:cubicBezTo>
                      <a:pt x="10900" y="238728"/>
                      <a:pt x="10943" y="236545"/>
                      <a:pt x="11500" y="234792"/>
                    </a:cubicBezTo>
                    <a:cubicBezTo>
                      <a:pt x="12604" y="231333"/>
                      <a:pt x="15168" y="228099"/>
                      <a:pt x="15355" y="224706"/>
                    </a:cubicBezTo>
                    <a:cubicBezTo>
                      <a:pt x="15589" y="220447"/>
                      <a:pt x="19654" y="217690"/>
                      <a:pt x="18667" y="212892"/>
                    </a:cubicBezTo>
                    <a:cubicBezTo>
                      <a:pt x="18180" y="210569"/>
                      <a:pt x="20729" y="207624"/>
                      <a:pt x="21855" y="204949"/>
                    </a:cubicBezTo>
                    <a:cubicBezTo>
                      <a:pt x="22326" y="203811"/>
                      <a:pt x="22462" y="202526"/>
                      <a:pt x="22997" y="201425"/>
                    </a:cubicBezTo>
                    <a:cubicBezTo>
                      <a:pt x="24905" y="197414"/>
                      <a:pt x="26757" y="193316"/>
                      <a:pt x="29017" y="189479"/>
                    </a:cubicBezTo>
                    <a:cubicBezTo>
                      <a:pt x="29759" y="188206"/>
                      <a:pt x="31712" y="187638"/>
                      <a:pt x="33129" y="186732"/>
                    </a:cubicBezTo>
                    <a:cubicBezTo>
                      <a:pt x="31331" y="184728"/>
                      <a:pt x="31600" y="182401"/>
                      <a:pt x="33278" y="180092"/>
                    </a:cubicBezTo>
                    <a:cubicBezTo>
                      <a:pt x="34390" y="178583"/>
                      <a:pt x="34960" y="176662"/>
                      <a:pt x="35694" y="174876"/>
                    </a:cubicBezTo>
                    <a:cubicBezTo>
                      <a:pt x="36067" y="173960"/>
                      <a:pt x="36254" y="173002"/>
                      <a:pt x="36554" y="171972"/>
                    </a:cubicBezTo>
                    <a:cubicBezTo>
                      <a:pt x="36815" y="172006"/>
                      <a:pt x="36554" y="171972"/>
                      <a:pt x="36247" y="171929"/>
                    </a:cubicBezTo>
                    <a:cubicBezTo>
                      <a:pt x="36453" y="170440"/>
                      <a:pt x="36123" y="168297"/>
                      <a:pt x="36985" y="167586"/>
                    </a:cubicBezTo>
                    <a:cubicBezTo>
                      <a:pt x="39469" y="165601"/>
                      <a:pt x="40970" y="163325"/>
                      <a:pt x="41367" y="160198"/>
                    </a:cubicBezTo>
                    <a:cubicBezTo>
                      <a:pt x="41420" y="159845"/>
                      <a:pt x="41747" y="159356"/>
                      <a:pt x="42049" y="159204"/>
                    </a:cubicBezTo>
                    <a:cubicBezTo>
                      <a:pt x="46121" y="157519"/>
                      <a:pt x="48280" y="153587"/>
                      <a:pt x="51642" y="151040"/>
                    </a:cubicBezTo>
                    <a:cubicBezTo>
                      <a:pt x="53309" y="149776"/>
                      <a:pt x="53653" y="148439"/>
                      <a:pt x="52369" y="147303"/>
                    </a:cubicBezTo>
                    <a:cubicBezTo>
                      <a:pt x="54585" y="143213"/>
                      <a:pt x="56346" y="139096"/>
                      <a:pt x="58861" y="135534"/>
                    </a:cubicBezTo>
                    <a:cubicBezTo>
                      <a:pt x="61923" y="131143"/>
                      <a:pt x="65704" y="127251"/>
                      <a:pt x="68997" y="123033"/>
                    </a:cubicBezTo>
                    <a:cubicBezTo>
                      <a:pt x="70050" y="121681"/>
                      <a:pt x="70358" y="119728"/>
                      <a:pt x="71493" y="118445"/>
                    </a:cubicBezTo>
                    <a:cubicBezTo>
                      <a:pt x="74814" y="114768"/>
                      <a:pt x="78380" y="111292"/>
                      <a:pt x="82304" y="107310"/>
                    </a:cubicBezTo>
                    <a:cubicBezTo>
                      <a:pt x="81088" y="104534"/>
                      <a:pt x="84519" y="104218"/>
                      <a:pt x="86517" y="102783"/>
                    </a:cubicBezTo>
                    <a:cubicBezTo>
                      <a:pt x="88570" y="101311"/>
                      <a:pt x="90533" y="99698"/>
                      <a:pt x="92313" y="97923"/>
                    </a:cubicBezTo>
                    <a:cubicBezTo>
                      <a:pt x="93910" y="96425"/>
                      <a:pt x="95571" y="94964"/>
                      <a:pt x="97096" y="93352"/>
                    </a:cubicBezTo>
                    <a:cubicBezTo>
                      <a:pt x="98010" y="92408"/>
                      <a:pt x="98594" y="91197"/>
                      <a:pt x="99389" y="90131"/>
                    </a:cubicBezTo>
                    <a:cubicBezTo>
                      <a:pt x="99935" y="89423"/>
                      <a:pt x="100498" y="88305"/>
                      <a:pt x="101220" y="88123"/>
                    </a:cubicBezTo>
                    <a:cubicBezTo>
                      <a:pt x="105073" y="87218"/>
                      <a:pt x="106089" y="83936"/>
                      <a:pt x="107601" y="81054"/>
                    </a:cubicBezTo>
                    <a:cubicBezTo>
                      <a:pt x="107689" y="80879"/>
                      <a:pt x="107835" y="80545"/>
                      <a:pt x="107957" y="80547"/>
                    </a:cubicBezTo>
                    <a:cubicBezTo>
                      <a:pt x="112018" y="80907"/>
                      <a:pt x="111757" y="75687"/>
                      <a:pt x="115251" y="74971"/>
                    </a:cubicBezTo>
                    <a:cubicBezTo>
                      <a:pt x="116581" y="74680"/>
                      <a:pt x="117259" y="72053"/>
                      <a:pt x="118658" y="71119"/>
                    </a:cubicBezTo>
                    <a:cubicBezTo>
                      <a:pt x="120737" y="69750"/>
                      <a:pt x="123434" y="69225"/>
                      <a:pt x="125478" y="67800"/>
                    </a:cubicBezTo>
                    <a:cubicBezTo>
                      <a:pt x="131041" y="63888"/>
                      <a:pt x="137428" y="61325"/>
                      <a:pt x="142460" y="56394"/>
                    </a:cubicBezTo>
                    <a:cubicBezTo>
                      <a:pt x="146066" y="52854"/>
                      <a:pt x="150723" y="50398"/>
                      <a:pt x="154869" y="47391"/>
                    </a:cubicBezTo>
                    <a:cubicBezTo>
                      <a:pt x="155447" y="46982"/>
                      <a:pt x="155761" y="46223"/>
                      <a:pt x="156560" y="46351"/>
                    </a:cubicBezTo>
                    <a:cubicBezTo>
                      <a:pt x="158930" y="45437"/>
                      <a:pt x="161317" y="44550"/>
                      <a:pt x="163686" y="43635"/>
                    </a:cubicBezTo>
                    <a:cubicBezTo>
                      <a:pt x="163622" y="43597"/>
                      <a:pt x="163568" y="43512"/>
                      <a:pt x="163503" y="43473"/>
                    </a:cubicBezTo>
                    <a:cubicBezTo>
                      <a:pt x="165204" y="42387"/>
                      <a:pt x="166788" y="41056"/>
                      <a:pt x="168614" y="40289"/>
                    </a:cubicBezTo>
                    <a:cubicBezTo>
                      <a:pt x="172953" y="38396"/>
                      <a:pt x="177439" y="37047"/>
                      <a:pt x="181089" y="33638"/>
                    </a:cubicBezTo>
                    <a:cubicBezTo>
                      <a:pt x="182258" y="32532"/>
                      <a:pt x="184662" y="30358"/>
                      <a:pt x="187397" y="31765"/>
                    </a:cubicBezTo>
                    <a:cubicBezTo>
                      <a:pt x="187590" y="31880"/>
                      <a:pt x="188305" y="30626"/>
                      <a:pt x="188927" y="30349"/>
                    </a:cubicBezTo>
                    <a:cubicBezTo>
                      <a:pt x="192889" y="28616"/>
                      <a:pt x="196896" y="27015"/>
                      <a:pt x="200858" y="25282"/>
                    </a:cubicBezTo>
                    <a:cubicBezTo>
                      <a:pt x="202288" y="24648"/>
                      <a:pt x="203613" y="23722"/>
                      <a:pt x="204964" y="22899"/>
                    </a:cubicBezTo>
                    <a:cubicBezTo>
                      <a:pt x="205587" y="22501"/>
                      <a:pt x="206112" y="21887"/>
                      <a:pt x="206788" y="21694"/>
                    </a:cubicBezTo>
                    <a:cubicBezTo>
                      <a:pt x="210380" y="20757"/>
                      <a:pt x="214008" y="19877"/>
                      <a:pt x="217681" y="19128"/>
                    </a:cubicBezTo>
                    <a:cubicBezTo>
                      <a:pt x="218983" y="18854"/>
                      <a:pt x="220513" y="19314"/>
                      <a:pt x="221772" y="18910"/>
                    </a:cubicBezTo>
                    <a:cubicBezTo>
                      <a:pt x="226665" y="17260"/>
                      <a:pt x="231443" y="15366"/>
                      <a:pt x="236265" y="13604"/>
                    </a:cubicBezTo>
                    <a:cubicBezTo>
                      <a:pt x="239704" y="12365"/>
                      <a:pt x="242889" y="10291"/>
                      <a:pt x="246863" y="10826"/>
                    </a:cubicBezTo>
                    <a:cubicBezTo>
                      <a:pt x="247766" y="10927"/>
                      <a:pt x="248871" y="9783"/>
                      <a:pt x="249817" y="9139"/>
                    </a:cubicBezTo>
                    <a:cubicBezTo>
                      <a:pt x="252151" y="7608"/>
                      <a:pt x="254306" y="6232"/>
                      <a:pt x="257497" y="7228"/>
                    </a:cubicBezTo>
                    <a:cubicBezTo>
                      <a:pt x="258841" y="7646"/>
                      <a:pt x="260895" y="6613"/>
                      <a:pt x="262367" y="5792"/>
                    </a:cubicBezTo>
                    <a:cubicBezTo>
                      <a:pt x="266463" y="3457"/>
                      <a:pt x="270823" y="4223"/>
                      <a:pt x="275155" y="4131"/>
                    </a:cubicBezTo>
                    <a:cubicBezTo>
                      <a:pt x="276107" y="4122"/>
                      <a:pt x="277029" y="3692"/>
                      <a:pt x="277984" y="3561"/>
                    </a:cubicBezTo>
                    <a:cubicBezTo>
                      <a:pt x="281437" y="3032"/>
                      <a:pt x="285058" y="3074"/>
                      <a:pt x="288281" y="1934"/>
                    </a:cubicBezTo>
                    <a:cubicBezTo>
                      <a:pt x="291081" y="944"/>
                      <a:pt x="294191" y="4066"/>
                      <a:pt x="296617" y="800"/>
                    </a:cubicBezTo>
                    <a:cubicBezTo>
                      <a:pt x="297000" y="276"/>
                      <a:pt x="298688" y="356"/>
                      <a:pt x="299613" y="682"/>
                    </a:cubicBezTo>
                    <a:cubicBezTo>
                      <a:pt x="304144" y="2338"/>
                      <a:pt x="308465" y="1854"/>
                      <a:pt x="313000" y="394"/>
                    </a:cubicBezTo>
                    <a:cubicBezTo>
                      <a:pt x="315283" y="-345"/>
                      <a:pt x="318015" y="185"/>
                      <a:pt x="320525" y="17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072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zh-CN" altLang="en-US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Bullet1">
                <a:extLst>
                  <a:ext uri="{FF2B5EF4-FFF2-40B4-BE49-F238E27FC236}">
                    <a16:creationId id="{32F532A6-4293-EA28-A138-C8B8C1D21F5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16308" y="2001224"/>
                <a:ext cx="3750763" cy="381564"/>
              </a:xfrm>
              <a:prstGeom prst="rect">
                <a:avLst/>
              </a:prstGeom>
            </p:spPr>
            <p:txBody>
              <a:bodyPr wrap="square" lIns="90000" tIns="46800" rIns="90000" bIns="46800" anchor="ctr" anchorCtr="0">
                <a:normAutofit/>
              </a:bodyPr>
              <a:lstStyle/>
              <a:p>
                <a:pPr/>
                <a:r>
                  <a:rPr lang="zh-CN" altLang="en-US" b="1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赞助模式创新</a:t>
                </a:r>
                <a:endParaRPr lang="en-US" dirty="0"/>
              </a:p>
            </p:txBody>
          </p:sp>
          <p:sp>
            <p:nvSpPr>
              <p:cNvPr id="21" name="Text1">
                <a:extLst>
                  <a:ext uri="{FF2B5EF4-FFF2-40B4-BE49-F238E27FC236}">
                    <a16:creationId id="{45318D32-203A-AD48-D827-26B3503A3C35}"/>
                  </a:ext>
                </a:extLst>
              </p:cNvPr>
              <p:cNvSpPr/>
              <p:nvPr/>
            </p:nvSpPr>
            <p:spPr>
              <a:xfrm>
                <a:off x="3516308" y="2382787"/>
                <a:ext cx="3750763" cy="1555095"/>
              </a:xfrm>
              <a:prstGeom prst="rect">
                <a:avLst/>
              </a:prstGeom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探索多元化的赞助方式，提升企业参与足球的积极性。</a:t>
                </a:r>
                <a:endParaRPr lang="en-US" dirty="0"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id="{616940F8-D698-302B-E673-2B9787139905}"/>
                </a:ext>
              </a:extLst>
            </p:cNvPr>
            <p:cNvGrpSpPr/>
            <p:nvPr/>
          </p:nvGrpSpPr>
          <p:grpSpPr>
            <a:xfrm>
              <a:off x="3403730" y="3941198"/>
              <a:ext cx="7876541" cy="2062885"/>
              <a:chOff x="3403730" y="3941198"/>
              <a:chExt cx="7876541" cy="2062885"/>
            </a:xfrm>
          </p:grpSpPr>
          <p:sp>
            <p:nvSpPr>
              <p:cNvPr id="38" name="Shape2">
                <a:extLst>
                  <a:ext uri="{FF2B5EF4-FFF2-40B4-BE49-F238E27FC236}">
                    <a16:creationId id="{101C9719-3FDD-E4B8-1103-59EFB42474E4}"/>
                  </a:ext>
                </a:extLst>
              </p:cNvPr>
              <p:cNvSpPr/>
              <p:nvPr/>
            </p:nvSpPr>
            <p:spPr>
              <a:xfrm>
                <a:off x="3403730" y="3941198"/>
                <a:ext cx="323850" cy="317009"/>
              </a:xfrm>
              <a:custGeom>
                <a:avLst/>
                <a:gdLst>
                  <a:gd name="connsiteX0" fmla="*/ 549334 w 637774"/>
                  <a:gd name="connsiteY0" fmla="*/ 420953 h 624681"/>
                  <a:gd name="connsiteX1" fmla="*/ 549298 w 637774"/>
                  <a:gd name="connsiteY1" fmla="*/ 421099 h 624681"/>
                  <a:gd name="connsiteX2" fmla="*/ 549176 w 637774"/>
                  <a:gd name="connsiteY2" fmla="*/ 421096 h 624681"/>
                  <a:gd name="connsiteX3" fmla="*/ 567309 w 637774"/>
                  <a:gd name="connsiteY3" fmla="*/ 405244 h 624681"/>
                  <a:gd name="connsiteX4" fmla="*/ 564596 w 637774"/>
                  <a:gd name="connsiteY4" fmla="*/ 407057 h 624681"/>
                  <a:gd name="connsiteX5" fmla="*/ 569142 w 637774"/>
                  <a:gd name="connsiteY5" fmla="*/ 408864 h 624681"/>
                  <a:gd name="connsiteX6" fmla="*/ 570764 w 637774"/>
                  <a:gd name="connsiteY6" fmla="*/ 405591 h 624681"/>
                  <a:gd name="connsiteX7" fmla="*/ 567309 w 637774"/>
                  <a:gd name="connsiteY7" fmla="*/ 405244 h 624681"/>
                  <a:gd name="connsiteX8" fmla="*/ 574567 w 637774"/>
                  <a:gd name="connsiteY8" fmla="*/ 379614 h 624681"/>
                  <a:gd name="connsiteX9" fmla="*/ 574257 w 637774"/>
                  <a:gd name="connsiteY9" fmla="*/ 384003 h 624681"/>
                  <a:gd name="connsiteX10" fmla="*/ 578386 w 637774"/>
                  <a:gd name="connsiteY10" fmla="*/ 379969 h 624681"/>
                  <a:gd name="connsiteX11" fmla="*/ 574567 w 637774"/>
                  <a:gd name="connsiteY11" fmla="*/ 379614 h 624681"/>
                  <a:gd name="connsiteX12" fmla="*/ 563221 w 637774"/>
                  <a:gd name="connsiteY12" fmla="*/ 332041 h 624681"/>
                  <a:gd name="connsiteX13" fmla="*/ 560988 w 637774"/>
                  <a:gd name="connsiteY13" fmla="*/ 332170 h 624681"/>
                  <a:gd name="connsiteX14" fmla="*/ 562403 w 637774"/>
                  <a:gd name="connsiteY14" fmla="*/ 335696 h 624681"/>
                  <a:gd name="connsiteX15" fmla="*/ 564448 w 637774"/>
                  <a:gd name="connsiteY15" fmla="*/ 337463 h 624681"/>
                  <a:gd name="connsiteX16" fmla="*/ 563221 w 637774"/>
                  <a:gd name="connsiteY16" fmla="*/ 332041 h 624681"/>
                  <a:gd name="connsiteX17" fmla="*/ 564601 w 637774"/>
                  <a:gd name="connsiteY17" fmla="*/ 317768 h 624681"/>
                  <a:gd name="connsiteX18" fmla="*/ 558479 w 637774"/>
                  <a:gd name="connsiteY18" fmla="*/ 320243 h 624681"/>
                  <a:gd name="connsiteX19" fmla="*/ 555808 w 637774"/>
                  <a:gd name="connsiteY19" fmla="*/ 324622 h 624681"/>
                  <a:gd name="connsiteX20" fmla="*/ 564082 w 637774"/>
                  <a:gd name="connsiteY20" fmla="*/ 325205 h 624681"/>
                  <a:gd name="connsiteX21" fmla="*/ 564601 w 637774"/>
                  <a:gd name="connsiteY21" fmla="*/ 317768 h 624681"/>
                  <a:gd name="connsiteX22" fmla="*/ 563468 w 637774"/>
                  <a:gd name="connsiteY22" fmla="*/ 298935 h 624681"/>
                  <a:gd name="connsiteX23" fmla="*/ 557317 w 637774"/>
                  <a:gd name="connsiteY23" fmla="*/ 301426 h 624681"/>
                  <a:gd name="connsiteX24" fmla="*/ 557538 w 637774"/>
                  <a:gd name="connsiteY24" fmla="*/ 302084 h 624681"/>
                  <a:gd name="connsiteX25" fmla="*/ 563037 w 637774"/>
                  <a:gd name="connsiteY25" fmla="*/ 301446 h 624681"/>
                  <a:gd name="connsiteX26" fmla="*/ 563468 w 637774"/>
                  <a:gd name="connsiteY26" fmla="*/ 298935 h 624681"/>
                  <a:gd name="connsiteX27" fmla="*/ 532269 w 637774"/>
                  <a:gd name="connsiteY27" fmla="*/ 294955 h 624681"/>
                  <a:gd name="connsiteX28" fmla="*/ 537651 w 637774"/>
                  <a:gd name="connsiteY28" fmla="*/ 296506 h 624681"/>
                  <a:gd name="connsiteX29" fmla="*/ 538636 w 637774"/>
                  <a:gd name="connsiteY29" fmla="*/ 299549 h 624681"/>
                  <a:gd name="connsiteX30" fmla="*/ 540275 w 637774"/>
                  <a:gd name="connsiteY30" fmla="*/ 302614 h 624681"/>
                  <a:gd name="connsiteX31" fmla="*/ 540933 w 637774"/>
                  <a:gd name="connsiteY31" fmla="*/ 304708 h 624681"/>
                  <a:gd name="connsiteX32" fmla="*/ 545909 w 637774"/>
                  <a:gd name="connsiteY32" fmla="*/ 304124 h 624681"/>
                  <a:gd name="connsiteX33" fmla="*/ 542197 w 637774"/>
                  <a:gd name="connsiteY33" fmla="*/ 300187 h 624681"/>
                  <a:gd name="connsiteX34" fmla="*/ 540136 w 637774"/>
                  <a:gd name="connsiteY34" fmla="*/ 298711 h 624681"/>
                  <a:gd name="connsiteX35" fmla="*/ 537651 w 637774"/>
                  <a:gd name="connsiteY35" fmla="*/ 296506 h 624681"/>
                  <a:gd name="connsiteX36" fmla="*/ 540432 w 637774"/>
                  <a:gd name="connsiteY36" fmla="*/ 296486 h 624681"/>
                  <a:gd name="connsiteX37" fmla="*/ 548044 w 637774"/>
                  <a:gd name="connsiteY37" fmla="*/ 298969 h 624681"/>
                  <a:gd name="connsiteX38" fmla="*/ 547596 w 637774"/>
                  <a:gd name="connsiteY38" fmla="*/ 296580 h 624681"/>
                  <a:gd name="connsiteX39" fmla="*/ 543474 w 637774"/>
                  <a:gd name="connsiteY39" fmla="*/ 296499 h 624681"/>
                  <a:gd name="connsiteX40" fmla="*/ 537914 w 637774"/>
                  <a:gd name="connsiteY40" fmla="*/ 294981 h 624681"/>
                  <a:gd name="connsiteX41" fmla="*/ 532269 w 637774"/>
                  <a:gd name="connsiteY41" fmla="*/ 294955 h 624681"/>
                  <a:gd name="connsiteX42" fmla="*/ 531766 w 637774"/>
                  <a:gd name="connsiteY42" fmla="*/ 267297 h 624681"/>
                  <a:gd name="connsiteX43" fmla="*/ 532388 w 637774"/>
                  <a:gd name="connsiteY43" fmla="*/ 274643 h 624681"/>
                  <a:gd name="connsiteX44" fmla="*/ 534231 w 637774"/>
                  <a:gd name="connsiteY44" fmla="*/ 271031 h 624681"/>
                  <a:gd name="connsiteX45" fmla="*/ 538307 w 637774"/>
                  <a:gd name="connsiteY45" fmla="*/ 271662 h 624681"/>
                  <a:gd name="connsiteX46" fmla="*/ 531766 w 637774"/>
                  <a:gd name="connsiteY46" fmla="*/ 267297 h 624681"/>
                  <a:gd name="connsiteX47" fmla="*/ 553702 w 637774"/>
                  <a:gd name="connsiteY47" fmla="*/ 255522 h 624681"/>
                  <a:gd name="connsiteX48" fmla="*/ 547864 w 637774"/>
                  <a:gd name="connsiteY48" fmla="*/ 262004 h 624681"/>
                  <a:gd name="connsiteX49" fmla="*/ 551207 w 637774"/>
                  <a:gd name="connsiteY49" fmla="*/ 264739 h 624681"/>
                  <a:gd name="connsiteX50" fmla="*/ 552458 w 637774"/>
                  <a:gd name="connsiteY50" fmla="*/ 258511 h 624681"/>
                  <a:gd name="connsiteX51" fmla="*/ 555936 w 637774"/>
                  <a:gd name="connsiteY51" fmla="*/ 259084 h 624681"/>
                  <a:gd name="connsiteX52" fmla="*/ 554913 w 637774"/>
                  <a:gd name="connsiteY52" fmla="*/ 256982 h 624681"/>
                  <a:gd name="connsiteX53" fmla="*/ 553702 w 637774"/>
                  <a:gd name="connsiteY53" fmla="*/ 255522 h 624681"/>
                  <a:gd name="connsiteX54" fmla="*/ 513183 w 637774"/>
                  <a:gd name="connsiteY54" fmla="*/ 221892 h 624681"/>
                  <a:gd name="connsiteX55" fmla="*/ 513547 w 637774"/>
                  <a:gd name="connsiteY55" fmla="*/ 226649 h 624681"/>
                  <a:gd name="connsiteX56" fmla="*/ 515194 w 637774"/>
                  <a:gd name="connsiteY56" fmla="*/ 226914 h 624681"/>
                  <a:gd name="connsiteX57" fmla="*/ 515106 w 637774"/>
                  <a:gd name="connsiteY57" fmla="*/ 221901 h 624681"/>
                  <a:gd name="connsiteX58" fmla="*/ 513183 w 637774"/>
                  <a:gd name="connsiteY58" fmla="*/ 221892 h 624681"/>
                  <a:gd name="connsiteX59" fmla="*/ 520104 w 637774"/>
                  <a:gd name="connsiteY59" fmla="*/ 215355 h 624681"/>
                  <a:gd name="connsiteX60" fmla="*/ 519323 w 637774"/>
                  <a:gd name="connsiteY60" fmla="*/ 220444 h 624681"/>
                  <a:gd name="connsiteX61" fmla="*/ 514511 w 637774"/>
                  <a:gd name="connsiteY61" fmla="*/ 216972 h 624681"/>
                  <a:gd name="connsiteX62" fmla="*/ 516657 w 637774"/>
                  <a:gd name="connsiteY62" fmla="*/ 222706 h 624681"/>
                  <a:gd name="connsiteX63" fmla="*/ 523898 w 637774"/>
                  <a:gd name="connsiteY63" fmla="*/ 219358 h 624681"/>
                  <a:gd name="connsiteX64" fmla="*/ 520104 w 637774"/>
                  <a:gd name="connsiteY64" fmla="*/ 215355 h 624681"/>
                  <a:gd name="connsiteX65" fmla="*/ 525676 w 637774"/>
                  <a:gd name="connsiteY65" fmla="*/ 210081 h 624681"/>
                  <a:gd name="connsiteX66" fmla="*/ 524214 w 637774"/>
                  <a:gd name="connsiteY66" fmla="*/ 212291 h 624681"/>
                  <a:gd name="connsiteX67" fmla="*/ 524735 w 637774"/>
                  <a:gd name="connsiteY67" fmla="*/ 214234 h 624681"/>
                  <a:gd name="connsiteX68" fmla="*/ 526127 w 637774"/>
                  <a:gd name="connsiteY68" fmla="*/ 214224 h 624681"/>
                  <a:gd name="connsiteX69" fmla="*/ 530955 w 637774"/>
                  <a:gd name="connsiteY69" fmla="*/ 214528 h 624681"/>
                  <a:gd name="connsiteX70" fmla="*/ 530954 w 637774"/>
                  <a:gd name="connsiteY70" fmla="*/ 214533 h 624681"/>
                  <a:gd name="connsiteX71" fmla="*/ 531008 w 637774"/>
                  <a:gd name="connsiteY71" fmla="*/ 214606 h 624681"/>
                  <a:gd name="connsiteX72" fmla="*/ 529579 w 637774"/>
                  <a:gd name="connsiteY72" fmla="*/ 216129 h 624681"/>
                  <a:gd name="connsiteX73" fmla="*/ 535262 w 637774"/>
                  <a:gd name="connsiteY73" fmla="*/ 220402 h 624681"/>
                  <a:gd name="connsiteX74" fmla="*/ 531008 w 637774"/>
                  <a:gd name="connsiteY74" fmla="*/ 214606 h 624681"/>
                  <a:gd name="connsiteX75" fmla="*/ 531075 w 637774"/>
                  <a:gd name="connsiteY75" fmla="*/ 214535 h 624681"/>
                  <a:gd name="connsiteX76" fmla="*/ 530955 w 637774"/>
                  <a:gd name="connsiteY76" fmla="*/ 214528 h 624681"/>
                  <a:gd name="connsiteX77" fmla="*/ 531183 w 637774"/>
                  <a:gd name="connsiteY77" fmla="*/ 212830 h 624681"/>
                  <a:gd name="connsiteX78" fmla="*/ 525676 w 637774"/>
                  <a:gd name="connsiteY78" fmla="*/ 210081 h 624681"/>
                  <a:gd name="connsiteX79" fmla="*/ 535413 w 637774"/>
                  <a:gd name="connsiteY79" fmla="*/ 206016 h 624681"/>
                  <a:gd name="connsiteX80" fmla="*/ 531769 w 637774"/>
                  <a:gd name="connsiteY80" fmla="*/ 206748 h 624681"/>
                  <a:gd name="connsiteX81" fmla="*/ 532617 w 637774"/>
                  <a:gd name="connsiteY81" fmla="*/ 210637 h 624681"/>
                  <a:gd name="connsiteX82" fmla="*/ 533917 w 637774"/>
                  <a:gd name="connsiteY82" fmla="*/ 210923 h 624681"/>
                  <a:gd name="connsiteX83" fmla="*/ 536252 w 637774"/>
                  <a:gd name="connsiteY83" fmla="*/ 206519 h 624681"/>
                  <a:gd name="connsiteX84" fmla="*/ 535413 w 637774"/>
                  <a:gd name="connsiteY84" fmla="*/ 206016 h 624681"/>
                  <a:gd name="connsiteX85" fmla="*/ 492598 w 637774"/>
                  <a:gd name="connsiteY85" fmla="*/ 202910 h 624681"/>
                  <a:gd name="connsiteX86" fmla="*/ 488943 w 637774"/>
                  <a:gd name="connsiteY86" fmla="*/ 204685 h 624681"/>
                  <a:gd name="connsiteX87" fmla="*/ 491798 w 637774"/>
                  <a:gd name="connsiteY87" fmla="*/ 210406 h 624681"/>
                  <a:gd name="connsiteX88" fmla="*/ 492476 w 637774"/>
                  <a:gd name="connsiteY88" fmla="*/ 210093 h 624681"/>
                  <a:gd name="connsiteX89" fmla="*/ 492598 w 637774"/>
                  <a:gd name="connsiteY89" fmla="*/ 202910 h 624681"/>
                  <a:gd name="connsiteX90" fmla="*/ 500944 w 637774"/>
                  <a:gd name="connsiteY90" fmla="*/ 199855 h 624681"/>
                  <a:gd name="connsiteX91" fmla="*/ 499406 w 637774"/>
                  <a:gd name="connsiteY91" fmla="*/ 201195 h 624681"/>
                  <a:gd name="connsiteX92" fmla="*/ 501880 w 637774"/>
                  <a:gd name="connsiteY92" fmla="*/ 208755 h 624681"/>
                  <a:gd name="connsiteX93" fmla="*/ 508547 w 637774"/>
                  <a:gd name="connsiteY93" fmla="*/ 199947 h 624681"/>
                  <a:gd name="connsiteX94" fmla="*/ 500944 w 637774"/>
                  <a:gd name="connsiteY94" fmla="*/ 199855 h 624681"/>
                  <a:gd name="connsiteX95" fmla="*/ 521439 w 637774"/>
                  <a:gd name="connsiteY95" fmla="*/ 194387 h 624681"/>
                  <a:gd name="connsiteX96" fmla="*/ 518321 w 637774"/>
                  <a:gd name="connsiteY96" fmla="*/ 195940 h 624681"/>
                  <a:gd name="connsiteX97" fmla="*/ 518049 w 637774"/>
                  <a:gd name="connsiteY97" fmla="*/ 196952 h 624681"/>
                  <a:gd name="connsiteX98" fmla="*/ 520797 w 637774"/>
                  <a:gd name="connsiteY98" fmla="*/ 198069 h 624681"/>
                  <a:gd name="connsiteX99" fmla="*/ 522774 w 637774"/>
                  <a:gd name="connsiteY99" fmla="*/ 196288 h 624681"/>
                  <a:gd name="connsiteX100" fmla="*/ 521439 w 637774"/>
                  <a:gd name="connsiteY100" fmla="*/ 194387 h 624681"/>
                  <a:gd name="connsiteX101" fmla="*/ 320525 w 637774"/>
                  <a:gd name="connsiteY101" fmla="*/ 178 h 624681"/>
                  <a:gd name="connsiteX102" fmla="*/ 332693 w 637774"/>
                  <a:gd name="connsiteY102" fmla="*/ 2105 h 624681"/>
                  <a:gd name="connsiteX103" fmla="*/ 340013 w 637774"/>
                  <a:gd name="connsiteY103" fmla="*/ 1381 h 624681"/>
                  <a:gd name="connsiteX104" fmla="*/ 341860 w 637774"/>
                  <a:gd name="connsiteY104" fmla="*/ 1399 h 624681"/>
                  <a:gd name="connsiteX105" fmla="*/ 353745 w 637774"/>
                  <a:gd name="connsiteY105" fmla="*/ 2947 h 624681"/>
                  <a:gd name="connsiteX106" fmla="*/ 366651 w 637774"/>
                  <a:gd name="connsiteY106" fmla="*/ 3844 h 624681"/>
                  <a:gd name="connsiteX107" fmla="*/ 374085 w 637774"/>
                  <a:gd name="connsiteY107" fmla="*/ 4485 h 624681"/>
                  <a:gd name="connsiteX108" fmla="*/ 375694 w 637774"/>
                  <a:gd name="connsiteY108" fmla="*/ 5254 h 624681"/>
                  <a:gd name="connsiteX109" fmla="*/ 385487 w 637774"/>
                  <a:gd name="connsiteY109" fmla="*/ 7340 h 624681"/>
                  <a:gd name="connsiteX110" fmla="*/ 393240 w 637774"/>
                  <a:gd name="connsiteY110" fmla="*/ 8853 h 624681"/>
                  <a:gd name="connsiteX111" fmla="*/ 396441 w 637774"/>
                  <a:gd name="connsiteY111" fmla="*/ 10242 h 624681"/>
                  <a:gd name="connsiteX112" fmla="*/ 404952 w 637774"/>
                  <a:gd name="connsiteY112" fmla="*/ 11631 h 624681"/>
                  <a:gd name="connsiteX113" fmla="*/ 417551 w 637774"/>
                  <a:gd name="connsiteY113" fmla="*/ 15797 h 624681"/>
                  <a:gd name="connsiteX114" fmla="*/ 421973 w 637774"/>
                  <a:gd name="connsiteY114" fmla="*/ 17284 h 624681"/>
                  <a:gd name="connsiteX115" fmla="*/ 434298 w 637774"/>
                  <a:gd name="connsiteY115" fmla="*/ 22583 h 624681"/>
                  <a:gd name="connsiteX116" fmla="*/ 438333 w 637774"/>
                  <a:gd name="connsiteY116" fmla="*/ 24276 h 624681"/>
                  <a:gd name="connsiteX117" fmla="*/ 450317 w 637774"/>
                  <a:gd name="connsiteY117" fmla="*/ 27917 h 624681"/>
                  <a:gd name="connsiteX118" fmla="*/ 456803 w 637774"/>
                  <a:gd name="connsiteY118" fmla="*/ 32636 h 624681"/>
                  <a:gd name="connsiteX119" fmla="*/ 458618 w 637774"/>
                  <a:gd name="connsiteY119" fmla="*/ 33352 h 624681"/>
                  <a:gd name="connsiteX120" fmla="*/ 464131 w 637774"/>
                  <a:gd name="connsiteY120" fmla="*/ 34860 h 624681"/>
                  <a:gd name="connsiteX121" fmla="*/ 465322 w 637774"/>
                  <a:gd name="connsiteY121" fmla="*/ 37412 h 624681"/>
                  <a:gd name="connsiteX122" fmla="*/ 468079 w 637774"/>
                  <a:gd name="connsiteY122" fmla="*/ 37167 h 624681"/>
                  <a:gd name="connsiteX123" fmla="*/ 467756 w 637774"/>
                  <a:gd name="connsiteY123" fmla="*/ 37973 h 624681"/>
                  <a:gd name="connsiteX124" fmla="*/ 470751 w 637774"/>
                  <a:gd name="connsiteY124" fmla="*/ 39412 h 624681"/>
                  <a:gd name="connsiteX125" fmla="*/ 474214 w 637774"/>
                  <a:gd name="connsiteY125" fmla="*/ 42149 h 624681"/>
                  <a:gd name="connsiteX126" fmla="*/ 475860 w 637774"/>
                  <a:gd name="connsiteY126" fmla="*/ 43413 h 624681"/>
                  <a:gd name="connsiteX127" fmla="*/ 487512 w 637774"/>
                  <a:gd name="connsiteY127" fmla="*/ 48783 h 624681"/>
                  <a:gd name="connsiteX128" fmla="*/ 489750 w 637774"/>
                  <a:gd name="connsiteY128" fmla="*/ 51224 h 624681"/>
                  <a:gd name="connsiteX129" fmla="*/ 502619 w 637774"/>
                  <a:gd name="connsiteY129" fmla="*/ 61126 h 624681"/>
                  <a:gd name="connsiteX130" fmla="*/ 506526 w 637774"/>
                  <a:gd name="connsiteY130" fmla="*/ 65056 h 624681"/>
                  <a:gd name="connsiteX131" fmla="*/ 506636 w 637774"/>
                  <a:gd name="connsiteY131" fmla="*/ 68538 h 624681"/>
                  <a:gd name="connsiteX132" fmla="*/ 516029 w 637774"/>
                  <a:gd name="connsiteY132" fmla="*/ 71998 h 624681"/>
                  <a:gd name="connsiteX133" fmla="*/ 520100 w 637774"/>
                  <a:gd name="connsiteY133" fmla="*/ 76183 h 624681"/>
                  <a:gd name="connsiteX134" fmla="*/ 520426 w 637774"/>
                  <a:gd name="connsiteY134" fmla="*/ 78568 h 624681"/>
                  <a:gd name="connsiteX135" fmla="*/ 528062 w 637774"/>
                  <a:gd name="connsiteY135" fmla="*/ 84588 h 624681"/>
                  <a:gd name="connsiteX136" fmla="*/ 533436 w 637774"/>
                  <a:gd name="connsiteY136" fmla="*/ 86065 h 624681"/>
                  <a:gd name="connsiteX137" fmla="*/ 537521 w 637774"/>
                  <a:gd name="connsiteY137" fmla="*/ 89962 h 624681"/>
                  <a:gd name="connsiteX138" fmla="*/ 542004 w 637774"/>
                  <a:gd name="connsiteY138" fmla="*/ 95919 h 624681"/>
                  <a:gd name="connsiteX139" fmla="*/ 552047 w 637774"/>
                  <a:gd name="connsiteY139" fmla="*/ 106268 h 624681"/>
                  <a:gd name="connsiteX140" fmla="*/ 553775 w 637774"/>
                  <a:gd name="connsiteY140" fmla="*/ 113785 h 624681"/>
                  <a:gd name="connsiteX141" fmla="*/ 555389 w 637774"/>
                  <a:gd name="connsiteY141" fmla="*/ 115188 h 624681"/>
                  <a:gd name="connsiteX142" fmla="*/ 566250 w 637774"/>
                  <a:gd name="connsiteY142" fmla="*/ 123818 h 624681"/>
                  <a:gd name="connsiteX143" fmla="*/ 565185 w 637774"/>
                  <a:gd name="connsiteY143" fmla="*/ 126214 h 624681"/>
                  <a:gd name="connsiteX144" fmla="*/ 564761 w 637774"/>
                  <a:gd name="connsiteY144" fmla="*/ 129798 h 624681"/>
                  <a:gd name="connsiteX145" fmla="*/ 567536 w 637774"/>
                  <a:gd name="connsiteY145" fmla="*/ 129143 h 624681"/>
                  <a:gd name="connsiteX146" fmla="*/ 573065 w 637774"/>
                  <a:gd name="connsiteY146" fmla="*/ 129803 h 624681"/>
                  <a:gd name="connsiteX147" fmla="*/ 575440 w 637774"/>
                  <a:gd name="connsiteY147" fmla="*/ 141018 h 624681"/>
                  <a:gd name="connsiteX148" fmla="*/ 578920 w 637774"/>
                  <a:gd name="connsiteY148" fmla="*/ 139594 h 624681"/>
                  <a:gd name="connsiteX149" fmla="*/ 582621 w 637774"/>
                  <a:gd name="connsiteY149" fmla="*/ 144014 h 624681"/>
                  <a:gd name="connsiteX150" fmla="*/ 579043 w 637774"/>
                  <a:gd name="connsiteY150" fmla="*/ 148535 h 624681"/>
                  <a:gd name="connsiteX151" fmla="*/ 581293 w 637774"/>
                  <a:gd name="connsiteY151" fmla="*/ 148495 h 624681"/>
                  <a:gd name="connsiteX152" fmla="*/ 586632 w 637774"/>
                  <a:gd name="connsiteY152" fmla="*/ 154106 h 624681"/>
                  <a:gd name="connsiteX153" fmla="*/ 588943 w 637774"/>
                  <a:gd name="connsiteY153" fmla="*/ 158536 h 624681"/>
                  <a:gd name="connsiteX154" fmla="*/ 590018 w 637774"/>
                  <a:gd name="connsiteY154" fmla="*/ 165593 h 624681"/>
                  <a:gd name="connsiteX155" fmla="*/ 593109 w 637774"/>
                  <a:gd name="connsiteY155" fmla="*/ 165933 h 624681"/>
                  <a:gd name="connsiteX156" fmla="*/ 592566 w 637774"/>
                  <a:gd name="connsiteY156" fmla="*/ 169832 h 624681"/>
                  <a:gd name="connsiteX157" fmla="*/ 591485 w 637774"/>
                  <a:gd name="connsiteY157" fmla="*/ 172638 h 624681"/>
                  <a:gd name="connsiteX158" fmla="*/ 593510 w 637774"/>
                  <a:gd name="connsiteY158" fmla="*/ 174059 h 624681"/>
                  <a:gd name="connsiteX159" fmla="*/ 597577 w 637774"/>
                  <a:gd name="connsiteY159" fmla="*/ 174615 h 624681"/>
                  <a:gd name="connsiteX160" fmla="*/ 598772 w 637774"/>
                  <a:gd name="connsiteY160" fmla="*/ 175487 h 624681"/>
                  <a:gd name="connsiteX161" fmla="*/ 597693 w 637774"/>
                  <a:gd name="connsiteY161" fmla="*/ 176735 h 624681"/>
                  <a:gd name="connsiteX162" fmla="*/ 597013 w 637774"/>
                  <a:gd name="connsiteY162" fmla="*/ 180044 h 624681"/>
                  <a:gd name="connsiteX163" fmla="*/ 599293 w 637774"/>
                  <a:gd name="connsiteY163" fmla="*/ 187488 h 624681"/>
                  <a:gd name="connsiteX164" fmla="*/ 601356 w 637774"/>
                  <a:gd name="connsiteY164" fmla="*/ 186969 h 624681"/>
                  <a:gd name="connsiteX165" fmla="*/ 603508 w 637774"/>
                  <a:gd name="connsiteY165" fmla="*/ 187589 h 624681"/>
                  <a:gd name="connsiteX166" fmla="*/ 602299 w 637774"/>
                  <a:gd name="connsiteY166" fmla="*/ 189320 h 624681"/>
                  <a:gd name="connsiteX167" fmla="*/ 601028 w 637774"/>
                  <a:gd name="connsiteY167" fmla="*/ 191329 h 624681"/>
                  <a:gd name="connsiteX168" fmla="*/ 602143 w 637774"/>
                  <a:gd name="connsiteY168" fmla="*/ 193450 h 624681"/>
                  <a:gd name="connsiteX169" fmla="*/ 602212 w 637774"/>
                  <a:gd name="connsiteY169" fmla="*/ 199433 h 624681"/>
                  <a:gd name="connsiteX170" fmla="*/ 600912 w 637774"/>
                  <a:gd name="connsiteY170" fmla="*/ 201460 h 624681"/>
                  <a:gd name="connsiteX171" fmla="*/ 603366 w 637774"/>
                  <a:gd name="connsiteY171" fmla="*/ 201490 h 624681"/>
                  <a:gd name="connsiteX172" fmla="*/ 606581 w 637774"/>
                  <a:gd name="connsiteY172" fmla="*/ 201273 h 624681"/>
                  <a:gd name="connsiteX173" fmla="*/ 604435 w 637774"/>
                  <a:gd name="connsiteY173" fmla="*/ 206474 h 624681"/>
                  <a:gd name="connsiteX174" fmla="*/ 609105 w 637774"/>
                  <a:gd name="connsiteY174" fmla="*/ 211475 h 624681"/>
                  <a:gd name="connsiteX175" fmla="*/ 607407 w 637774"/>
                  <a:gd name="connsiteY175" fmla="*/ 217189 h 624681"/>
                  <a:gd name="connsiteX176" fmla="*/ 609662 w 637774"/>
                  <a:gd name="connsiteY176" fmla="*/ 219221 h 624681"/>
                  <a:gd name="connsiteX177" fmla="*/ 616600 w 637774"/>
                  <a:gd name="connsiteY177" fmla="*/ 227083 h 624681"/>
                  <a:gd name="connsiteX178" fmla="*/ 615468 w 637774"/>
                  <a:gd name="connsiteY178" fmla="*/ 230560 h 624681"/>
                  <a:gd name="connsiteX179" fmla="*/ 616872 w 637774"/>
                  <a:gd name="connsiteY179" fmla="*/ 242195 h 624681"/>
                  <a:gd name="connsiteX180" fmla="*/ 618457 w 637774"/>
                  <a:gd name="connsiteY180" fmla="*/ 245614 h 624681"/>
                  <a:gd name="connsiteX181" fmla="*/ 621133 w 637774"/>
                  <a:gd name="connsiteY181" fmla="*/ 245181 h 624681"/>
                  <a:gd name="connsiteX182" fmla="*/ 623728 w 637774"/>
                  <a:gd name="connsiteY182" fmla="*/ 255178 h 624681"/>
                  <a:gd name="connsiteX183" fmla="*/ 627354 w 637774"/>
                  <a:gd name="connsiteY183" fmla="*/ 254419 h 624681"/>
                  <a:gd name="connsiteX184" fmla="*/ 629548 w 637774"/>
                  <a:gd name="connsiteY184" fmla="*/ 261479 h 624681"/>
                  <a:gd name="connsiteX185" fmla="*/ 632412 w 637774"/>
                  <a:gd name="connsiteY185" fmla="*/ 265837 h 624681"/>
                  <a:gd name="connsiteX186" fmla="*/ 629482 w 637774"/>
                  <a:gd name="connsiteY186" fmla="*/ 271060 h 624681"/>
                  <a:gd name="connsiteX187" fmla="*/ 628827 w 637774"/>
                  <a:gd name="connsiteY187" fmla="*/ 271598 h 624681"/>
                  <a:gd name="connsiteX188" fmla="*/ 629834 w 637774"/>
                  <a:gd name="connsiteY188" fmla="*/ 276424 h 624681"/>
                  <a:gd name="connsiteX189" fmla="*/ 631358 w 637774"/>
                  <a:gd name="connsiteY189" fmla="*/ 283872 h 624681"/>
                  <a:gd name="connsiteX190" fmla="*/ 632906 w 637774"/>
                  <a:gd name="connsiteY190" fmla="*/ 285796 h 624681"/>
                  <a:gd name="connsiteX191" fmla="*/ 635604 w 637774"/>
                  <a:gd name="connsiteY191" fmla="*/ 288583 h 624681"/>
                  <a:gd name="connsiteX192" fmla="*/ 636783 w 637774"/>
                  <a:gd name="connsiteY192" fmla="*/ 287991 h 624681"/>
                  <a:gd name="connsiteX193" fmla="*/ 635275 w 637774"/>
                  <a:gd name="connsiteY193" fmla="*/ 301127 h 624681"/>
                  <a:gd name="connsiteX194" fmla="*/ 635408 w 637774"/>
                  <a:gd name="connsiteY194" fmla="*/ 311458 h 624681"/>
                  <a:gd name="connsiteX195" fmla="*/ 637774 w 637774"/>
                  <a:gd name="connsiteY195" fmla="*/ 313540 h 624681"/>
                  <a:gd name="connsiteX196" fmla="*/ 631502 w 637774"/>
                  <a:gd name="connsiteY196" fmla="*/ 325967 h 624681"/>
                  <a:gd name="connsiteX197" fmla="*/ 635093 w 637774"/>
                  <a:gd name="connsiteY197" fmla="*/ 333212 h 624681"/>
                  <a:gd name="connsiteX198" fmla="*/ 630284 w 637774"/>
                  <a:gd name="connsiteY198" fmla="*/ 339558 h 624681"/>
                  <a:gd name="connsiteX199" fmla="*/ 627189 w 637774"/>
                  <a:gd name="connsiteY199" fmla="*/ 338022 h 624681"/>
                  <a:gd name="connsiteX200" fmla="*/ 628069 w 637774"/>
                  <a:gd name="connsiteY200" fmla="*/ 352147 h 624681"/>
                  <a:gd name="connsiteX201" fmla="*/ 626513 w 637774"/>
                  <a:gd name="connsiteY201" fmla="*/ 357772 h 624681"/>
                  <a:gd name="connsiteX202" fmla="*/ 621233 w 637774"/>
                  <a:gd name="connsiteY202" fmla="*/ 364816 h 624681"/>
                  <a:gd name="connsiteX203" fmla="*/ 619507 w 637774"/>
                  <a:gd name="connsiteY203" fmla="*/ 370988 h 624681"/>
                  <a:gd name="connsiteX204" fmla="*/ 614629 w 637774"/>
                  <a:gd name="connsiteY204" fmla="*/ 371349 h 624681"/>
                  <a:gd name="connsiteX205" fmla="*/ 614625 w 637774"/>
                  <a:gd name="connsiteY205" fmla="*/ 372468 h 624681"/>
                  <a:gd name="connsiteX206" fmla="*/ 618285 w 637774"/>
                  <a:gd name="connsiteY206" fmla="*/ 373762 h 624681"/>
                  <a:gd name="connsiteX207" fmla="*/ 616570 w 637774"/>
                  <a:gd name="connsiteY207" fmla="*/ 382762 h 624681"/>
                  <a:gd name="connsiteX208" fmla="*/ 615277 w 637774"/>
                  <a:gd name="connsiteY208" fmla="*/ 382549 h 624681"/>
                  <a:gd name="connsiteX209" fmla="*/ 616061 w 637774"/>
                  <a:gd name="connsiteY209" fmla="*/ 375902 h 624681"/>
                  <a:gd name="connsiteX210" fmla="*/ 611836 w 637774"/>
                  <a:gd name="connsiteY210" fmla="*/ 380037 h 624681"/>
                  <a:gd name="connsiteX211" fmla="*/ 604952 w 637774"/>
                  <a:gd name="connsiteY211" fmla="*/ 382319 h 624681"/>
                  <a:gd name="connsiteX212" fmla="*/ 603626 w 637774"/>
                  <a:gd name="connsiteY212" fmla="*/ 380930 h 624681"/>
                  <a:gd name="connsiteX213" fmla="*/ 599582 w 637774"/>
                  <a:gd name="connsiteY213" fmla="*/ 381598 h 624681"/>
                  <a:gd name="connsiteX214" fmla="*/ 603170 w 637774"/>
                  <a:gd name="connsiteY214" fmla="*/ 379904 h 624681"/>
                  <a:gd name="connsiteX215" fmla="*/ 600325 w 637774"/>
                  <a:gd name="connsiteY215" fmla="*/ 376573 h 624681"/>
                  <a:gd name="connsiteX216" fmla="*/ 604443 w 637774"/>
                  <a:gd name="connsiteY216" fmla="*/ 376896 h 624681"/>
                  <a:gd name="connsiteX217" fmla="*/ 603079 w 637774"/>
                  <a:gd name="connsiteY217" fmla="*/ 376450 h 624681"/>
                  <a:gd name="connsiteX218" fmla="*/ 604159 w 637774"/>
                  <a:gd name="connsiteY218" fmla="*/ 370891 h 624681"/>
                  <a:gd name="connsiteX219" fmla="*/ 605944 w 637774"/>
                  <a:gd name="connsiteY219" fmla="*/ 370749 h 624681"/>
                  <a:gd name="connsiteX220" fmla="*/ 602421 w 637774"/>
                  <a:gd name="connsiteY220" fmla="*/ 369606 h 624681"/>
                  <a:gd name="connsiteX221" fmla="*/ 602435 w 637774"/>
                  <a:gd name="connsiteY221" fmla="*/ 368880 h 624681"/>
                  <a:gd name="connsiteX222" fmla="*/ 604850 w 637774"/>
                  <a:gd name="connsiteY222" fmla="*/ 368973 h 624681"/>
                  <a:gd name="connsiteX223" fmla="*/ 607794 w 637774"/>
                  <a:gd name="connsiteY223" fmla="*/ 368770 h 624681"/>
                  <a:gd name="connsiteX224" fmla="*/ 607678 w 637774"/>
                  <a:gd name="connsiteY224" fmla="*/ 367965 h 624681"/>
                  <a:gd name="connsiteX225" fmla="*/ 604371 w 637774"/>
                  <a:gd name="connsiteY225" fmla="*/ 366724 h 624681"/>
                  <a:gd name="connsiteX226" fmla="*/ 604654 w 637774"/>
                  <a:gd name="connsiteY226" fmla="*/ 363231 h 624681"/>
                  <a:gd name="connsiteX227" fmla="*/ 604085 w 637774"/>
                  <a:gd name="connsiteY227" fmla="*/ 358964 h 624681"/>
                  <a:gd name="connsiteX228" fmla="*/ 601973 w 637774"/>
                  <a:gd name="connsiteY228" fmla="*/ 359595 h 624681"/>
                  <a:gd name="connsiteX229" fmla="*/ 600313 w 637774"/>
                  <a:gd name="connsiteY229" fmla="*/ 368119 h 624681"/>
                  <a:gd name="connsiteX230" fmla="*/ 599038 w 637774"/>
                  <a:gd name="connsiteY230" fmla="*/ 370810 h 624681"/>
                  <a:gd name="connsiteX231" fmla="*/ 597522 w 637774"/>
                  <a:gd name="connsiteY231" fmla="*/ 377246 h 624681"/>
                  <a:gd name="connsiteX232" fmla="*/ 595151 w 637774"/>
                  <a:gd name="connsiteY232" fmla="*/ 374409 h 624681"/>
                  <a:gd name="connsiteX233" fmla="*/ 594879 w 637774"/>
                  <a:gd name="connsiteY233" fmla="*/ 376858 h 624681"/>
                  <a:gd name="connsiteX234" fmla="*/ 594010 w 637774"/>
                  <a:gd name="connsiteY234" fmla="*/ 376934 h 624681"/>
                  <a:gd name="connsiteX235" fmla="*/ 593942 w 637774"/>
                  <a:gd name="connsiteY235" fmla="*/ 371829 h 624681"/>
                  <a:gd name="connsiteX236" fmla="*/ 593157 w 637774"/>
                  <a:gd name="connsiteY236" fmla="*/ 377599 h 624681"/>
                  <a:gd name="connsiteX237" fmla="*/ 597578 w 637774"/>
                  <a:gd name="connsiteY237" fmla="*/ 378208 h 624681"/>
                  <a:gd name="connsiteX238" fmla="*/ 596760 w 637774"/>
                  <a:gd name="connsiteY238" fmla="*/ 386114 h 624681"/>
                  <a:gd name="connsiteX239" fmla="*/ 594195 w 637774"/>
                  <a:gd name="connsiteY239" fmla="*/ 392661 h 624681"/>
                  <a:gd name="connsiteX240" fmla="*/ 593051 w 637774"/>
                  <a:gd name="connsiteY240" fmla="*/ 397743 h 624681"/>
                  <a:gd name="connsiteX241" fmla="*/ 588179 w 637774"/>
                  <a:gd name="connsiteY241" fmla="*/ 401613 h 624681"/>
                  <a:gd name="connsiteX242" fmla="*/ 584446 w 637774"/>
                  <a:gd name="connsiteY242" fmla="*/ 401203 h 624681"/>
                  <a:gd name="connsiteX243" fmla="*/ 585685 w 637774"/>
                  <a:gd name="connsiteY243" fmla="*/ 409393 h 624681"/>
                  <a:gd name="connsiteX244" fmla="*/ 589307 w 637774"/>
                  <a:gd name="connsiteY244" fmla="*/ 408315 h 624681"/>
                  <a:gd name="connsiteX245" fmla="*/ 587117 w 637774"/>
                  <a:gd name="connsiteY245" fmla="*/ 414824 h 624681"/>
                  <a:gd name="connsiteX246" fmla="*/ 582879 w 637774"/>
                  <a:gd name="connsiteY246" fmla="*/ 414498 h 624681"/>
                  <a:gd name="connsiteX247" fmla="*/ 582671 w 637774"/>
                  <a:gd name="connsiteY247" fmla="*/ 415548 h 624681"/>
                  <a:gd name="connsiteX248" fmla="*/ 585753 w 637774"/>
                  <a:gd name="connsiteY248" fmla="*/ 416812 h 624681"/>
                  <a:gd name="connsiteX249" fmla="*/ 584628 w 637774"/>
                  <a:gd name="connsiteY249" fmla="*/ 418049 h 624681"/>
                  <a:gd name="connsiteX250" fmla="*/ 580658 w 637774"/>
                  <a:gd name="connsiteY250" fmla="*/ 421583 h 624681"/>
                  <a:gd name="connsiteX251" fmla="*/ 578588 w 637774"/>
                  <a:gd name="connsiteY251" fmla="*/ 426777 h 624681"/>
                  <a:gd name="connsiteX252" fmla="*/ 575323 w 637774"/>
                  <a:gd name="connsiteY252" fmla="*/ 433852 h 624681"/>
                  <a:gd name="connsiteX253" fmla="*/ 572027 w 637774"/>
                  <a:gd name="connsiteY253" fmla="*/ 442502 h 624681"/>
                  <a:gd name="connsiteX254" fmla="*/ 571135 w 637774"/>
                  <a:gd name="connsiteY254" fmla="*/ 442353 h 624681"/>
                  <a:gd name="connsiteX255" fmla="*/ 570550 w 637774"/>
                  <a:gd name="connsiteY255" fmla="*/ 439814 h 624681"/>
                  <a:gd name="connsiteX256" fmla="*/ 569569 w 637774"/>
                  <a:gd name="connsiteY256" fmla="*/ 439841 h 624681"/>
                  <a:gd name="connsiteX257" fmla="*/ 569536 w 637774"/>
                  <a:gd name="connsiteY257" fmla="*/ 444413 h 624681"/>
                  <a:gd name="connsiteX258" fmla="*/ 566586 w 637774"/>
                  <a:gd name="connsiteY258" fmla="*/ 450168 h 624681"/>
                  <a:gd name="connsiteX259" fmla="*/ 563442 w 637774"/>
                  <a:gd name="connsiteY259" fmla="*/ 455929 h 624681"/>
                  <a:gd name="connsiteX260" fmla="*/ 557723 w 637774"/>
                  <a:gd name="connsiteY260" fmla="*/ 461537 h 624681"/>
                  <a:gd name="connsiteX261" fmla="*/ 557192 w 637774"/>
                  <a:gd name="connsiteY261" fmla="*/ 461956 h 624681"/>
                  <a:gd name="connsiteX262" fmla="*/ 558050 w 637774"/>
                  <a:gd name="connsiteY262" fmla="*/ 456299 h 624681"/>
                  <a:gd name="connsiteX263" fmla="*/ 562115 w 637774"/>
                  <a:gd name="connsiteY263" fmla="*/ 447915 h 624681"/>
                  <a:gd name="connsiteX264" fmla="*/ 564563 w 637774"/>
                  <a:gd name="connsiteY264" fmla="*/ 444436 h 624681"/>
                  <a:gd name="connsiteX265" fmla="*/ 567189 w 637774"/>
                  <a:gd name="connsiteY265" fmla="*/ 435176 h 624681"/>
                  <a:gd name="connsiteX266" fmla="*/ 565127 w 637774"/>
                  <a:gd name="connsiteY266" fmla="*/ 437570 h 624681"/>
                  <a:gd name="connsiteX267" fmla="*/ 567315 w 637774"/>
                  <a:gd name="connsiteY267" fmla="*/ 429187 h 624681"/>
                  <a:gd name="connsiteX268" fmla="*/ 568173 w 637774"/>
                  <a:gd name="connsiteY268" fmla="*/ 428281 h 624681"/>
                  <a:gd name="connsiteX269" fmla="*/ 571615 w 637774"/>
                  <a:gd name="connsiteY269" fmla="*/ 417421 h 624681"/>
                  <a:gd name="connsiteX270" fmla="*/ 573962 w 637774"/>
                  <a:gd name="connsiteY270" fmla="*/ 418596 h 624681"/>
                  <a:gd name="connsiteX271" fmla="*/ 574308 w 637774"/>
                  <a:gd name="connsiteY271" fmla="*/ 418015 h 624681"/>
                  <a:gd name="connsiteX272" fmla="*/ 568080 w 637774"/>
                  <a:gd name="connsiteY272" fmla="*/ 413013 h 624681"/>
                  <a:gd name="connsiteX273" fmla="*/ 568046 w 637774"/>
                  <a:gd name="connsiteY273" fmla="*/ 410521 h 624681"/>
                  <a:gd name="connsiteX274" fmla="*/ 567263 w 637774"/>
                  <a:gd name="connsiteY274" fmla="*/ 410422 h 624681"/>
                  <a:gd name="connsiteX275" fmla="*/ 561223 w 637774"/>
                  <a:gd name="connsiteY275" fmla="*/ 426334 h 624681"/>
                  <a:gd name="connsiteX276" fmla="*/ 563236 w 637774"/>
                  <a:gd name="connsiteY276" fmla="*/ 426924 h 624681"/>
                  <a:gd name="connsiteX277" fmla="*/ 563229 w 637774"/>
                  <a:gd name="connsiteY277" fmla="*/ 427726 h 624681"/>
                  <a:gd name="connsiteX278" fmla="*/ 560415 w 637774"/>
                  <a:gd name="connsiteY278" fmla="*/ 428007 h 624681"/>
                  <a:gd name="connsiteX279" fmla="*/ 556979 w 637774"/>
                  <a:gd name="connsiteY279" fmla="*/ 434313 h 624681"/>
                  <a:gd name="connsiteX280" fmla="*/ 551001 w 637774"/>
                  <a:gd name="connsiteY280" fmla="*/ 431265 h 624681"/>
                  <a:gd name="connsiteX281" fmla="*/ 557789 w 637774"/>
                  <a:gd name="connsiteY281" fmla="*/ 426332 h 624681"/>
                  <a:gd name="connsiteX282" fmla="*/ 559709 w 637774"/>
                  <a:gd name="connsiteY282" fmla="*/ 422152 h 624681"/>
                  <a:gd name="connsiteX283" fmla="*/ 557832 w 637774"/>
                  <a:gd name="connsiteY283" fmla="*/ 417963 h 624681"/>
                  <a:gd name="connsiteX284" fmla="*/ 553461 w 637774"/>
                  <a:gd name="connsiteY284" fmla="*/ 428617 h 624681"/>
                  <a:gd name="connsiteX285" fmla="*/ 552371 w 637774"/>
                  <a:gd name="connsiteY285" fmla="*/ 424723 h 624681"/>
                  <a:gd name="connsiteX286" fmla="*/ 550819 w 637774"/>
                  <a:gd name="connsiteY286" fmla="*/ 419607 h 624681"/>
                  <a:gd name="connsiteX287" fmla="*/ 549334 w 637774"/>
                  <a:gd name="connsiteY287" fmla="*/ 420953 h 624681"/>
                  <a:gd name="connsiteX288" fmla="*/ 550238 w 637774"/>
                  <a:gd name="connsiteY288" fmla="*/ 417385 h 624681"/>
                  <a:gd name="connsiteX289" fmla="*/ 555475 w 637774"/>
                  <a:gd name="connsiteY289" fmla="*/ 421023 h 624681"/>
                  <a:gd name="connsiteX290" fmla="*/ 553157 w 637774"/>
                  <a:gd name="connsiteY290" fmla="*/ 416518 h 624681"/>
                  <a:gd name="connsiteX291" fmla="*/ 556831 w 637774"/>
                  <a:gd name="connsiteY291" fmla="*/ 415209 h 624681"/>
                  <a:gd name="connsiteX292" fmla="*/ 553159 w 637774"/>
                  <a:gd name="connsiteY292" fmla="*/ 412858 h 624681"/>
                  <a:gd name="connsiteX293" fmla="*/ 553164 w 637774"/>
                  <a:gd name="connsiteY293" fmla="*/ 412841 h 624681"/>
                  <a:gd name="connsiteX294" fmla="*/ 553166 w 637774"/>
                  <a:gd name="connsiteY294" fmla="*/ 412826 h 624681"/>
                  <a:gd name="connsiteX295" fmla="*/ 556558 w 637774"/>
                  <a:gd name="connsiteY295" fmla="*/ 412470 h 624681"/>
                  <a:gd name="connsiteX296" fmla="*/ 561797 w 637774"/>
                  <a:gd name="connsiteY296" fmla="*/ 409124 h 624681"/>
                  <a:gd name="connsiteX297" fmla="*/ 562070 w 637774"/>
                  <a:gd name="connsiteY297" fmla="*/ 409199 h 624681"/>
                  <a:gd name="connsiteX298" fmla="*/ 561923 w 637774"/>
                  <a:gd name="connsiteY298" fmla="*/ 411558 h 624681"/>
                  <a:gd name="connsiteX299" fmla="*/ 562771 w 637774"/>
                  <a:gd name="connsiteY299" fmla="*/ 411575 h 624681"/>
                  <a:gd name="connsiteX300" fmla="*/ 562628 w 637774"/>
                  <a:gd name="connsiteY300" fmla="*/ 409351 h 624681"/>
                  <a:gd name="connsiteX301" fmla="*/ 562070 w 637774"/>
                  <a:gd name="connsiteY301" fmla="*/ 409199 h 624681"/>
                  <a:gd name="connsiteX302" fmla="*/ 562086 w 637774"/>
                  <a:gd name="connsiteY302" fmla="*/ 408939 h 624681"/>
                  <a:gd name="connsiteX303" fmla="*/ 561797 w 637774"/>
                  <a:gd name="connsiteY303" fmla="*/ 409124 h 624681"/>
                  <a:gd name="connsiteX304" fmla="*/ 557951 w 637774"/>
                  <a:gd name="connsiteY304" fmla="*/ 408073 h 624681"/>
                  <a:gd name="connsiteX305" fmla="*/ 553520 w 637774"/>
                  <a:gd name="connsiteY305" fmla="*/ 409900 h 624681"/>
                  <a:gd name="connsiteX306" fmla="*/ 553166 w 637774"/>
                  <a:gd name="connsiteY306" fmla="*/ 412826 h 624681"/>
                  <a:gd name="connsiteX307" fmla="*/ 553117 w 637774"/>
                  <a:gd name="connsiteY307" fmla="*/ 412832 h 624681"/>
                  <a:gd name="connsiteX308" fmla="*/ 553159 w 637774"/>
                  <a:gd name="connsiteY308" fmla="*/ 412858 h 624681"/>
                  <a:gd name="connsiteX309" fmla="*/ 551986 w 637774"/>
                  <a:gd name="connsiteY309" fmla="*/ 416309 h 624681"/>
                  <a:gd name="connsiteX310" fmla="*/ 551900 w 637774"/>
                  <a:gd name="connsiteY310" fmla="*/ 408740 h 624681"/>
                  <a:gd name="connsiteX311" fmla="*/ 548676 w 637774"/>
                  <a:gd name="connsiteY311" fmla="*/ 408004 h 624681"/>
                  <a:gd name="connsiteX312" fmla="*/ 550149 w 637774"/>
                  <a:gd name="connsiteY312" fmla="*/ 404748 h 624681"/>
                  <a:gd name="connsiteX313" fmla="*/ 552557 w 637774"/>
                  <a:gd name="connsiteY313" fmla="*/ 406643 h 624681"/>
                  <a:gd name="connsiteX314" fmla="*/ 557232 w 637774"/>
                  <a:gd name="connsiteY314" fmla="*/ 394278 h 624681"/>
                  <a:gd name="connsiteX315" fmla="*/ 557212 w 637774"/>
                  <a:gd name="connsiteY315" fmla="*/ 394371 h 624681"/>
                  <a:gd name="connsiteX316" fmla="*/ 558834 w 637774"/>
                  <a:gd name="connsiteY316" fmla="*/ 391538 h 624681"/>
                  <a:gd name="connsiteX317" fmla="*/ 555706 w 637774"/>
                  <a:gd name="connsiteY317" fmla="*/ 388827 h 624681"/>
                  <a:gd name="connsiteX318" fmla="*/ 561007 w 637774"/>
                  <a:gd name="connsiteY318" fmla="*/ 385441 h 624681"/>
                  <a:gd name="connsiteX319" fmla="*/ 556283 w 637774"/>
                  <a:gd name="connsiteY319" fmla="*/ 384107 h 624681"/>
                  <a:gd name="connsiteX320" fmla="*/ 557740 w 637774"/>
                  <a:gd name="connsiteY320" fmla="*/ 378827 h 624681"/>
                  <a:gd name="connsiteX321" fmla="*/ 562842 w 637774"/>
                  <a:gd name="connsiteY321" fmla="*/ 385626 h 624681"/>
                  <a:gd name="connsiteX322" fmla="*/ 564187 w 637774"/>
                  <a:gd name="connsiteY322" fmla="*/ 385046 h 624681"/>
                  <a:gd name="connsiteX323" fmla="*/ 562718 w 637774"/>
                  <a:gd name="connsiteY323" fmla="*/ 377683 h 624681"/>
                  <a:gd name="connsiteX324" fmla="*/ 558692 w 637774"/>
                  <a:gd name="connsiteY324" fmla="*/ 377381 h 624681"/>
                  <a:gd name="connsiteX325" fmla="*/ 559668 w 637774"/>
                  <a:gd name="connsiteY325" fmla="*/ 371847 h 624681"/>
                  <a:gd name="connsiteX326" fmla="*/ 561886 w 637774"/>
                  <a:gd name="connsiteY326" fmla="*/ 372946 h 624681"/>
                  <a:gd name="connsiteX327" fmla="*/ 561099 w 637774"/>
                  <a:gd name="connsiteY327" fmla="*/ 375524 h 624681"/>
                  <a:gd name="connsiteX328" fmla="*/ 562297 w 637774"/>
                  <a:gd name="connsiteY328" fmla="*/ 375837 h 624681"/>
                  <a:gd name="connsiteX329" fmla="*/ 562916 w 637774"/>
                  <a:gd name="connsiteY329" fmla="*/ 368496 h 624681"/>
                  <a:gd name="connsiteX330" fmla="*/ 561900 w 637774"/>
                  <a:gd name="connsiteY330" fmla="*/ 370343 h 624681"/>
                  <a:gd name="connsiteX331" fmla="*/ 560791 w 637774"/>
                  <a:gd name="connsiteY331" fmla="*/ 370293 h 624681"/>
                  <a:gd name="connsiteX332" fmla="*/ 560596 w 637774"/>
                  <a:gd name="connsiteY332" fmla="*/ 364989 h 624681"/>
                  <a:gd name="connsiteX333" fmla="*/ 561475 w 637774"/>
                  <a:gd name="connsiteY333" fmla="*/ 364866 h 624681"/>
                  <a:gd name="connsiteX334" fmla="*/ 562995 w 637774"/>
                  <a:gd name="connsiteY334" fmla="*/ 366370 h 624681"/>
                  <a:gd name="connsiteX335" fmla="*/ 565608 w 637774"/>
                  <a:gd name="connsiteY335" fmla="*/ 361149 h 624681"/>
                  <a:gd name="connsiteX336" fmla="*/ 561140 w 637774"/>
                  <a:gd name="connsiteY336" fmla="*/ 357962 h 624681"/>
                  <a:gd name="connsiteX337" fmla="*/ 561155 w 637774"/>
                  <a:gd name="connsiteY337" fmla="*/ 357927 h 624681"/>
                  <a:gd name="connsiteX338" fmla="*/ 561149 w 637774"/>
                  <a:gd name="connsiteY338" fmla="*/ 357917 h 624681"/>
                  <a:gd name="connsiteX339" fmla="*/ 564449 w 637774"/>
                  <a:gd name="connsiteY339" fmla="*/ 358337 h 624681"/>
                  <a:gd name="connsiteX340" fmla="*/ 562396 w 637774"/>
                  <a:gd name="connsiteY340" fmla="*/ 354620 h 624681"/>
                  <a:gd name="connsiteX341" fmla="*/ 563251 w 637774"/>
                  <a:gd name="connsiteY341" fmla="*/ 346211 h 624681"/>
                  <a:gd name="connsiteX342" fmla="*/ 561514 w 637774"/>
                  <a:gd name="connsiteY342" fmla="*/ 346242 h 624681"/>
                  <a:gd name="connsiteX343" fmla="*/ 562396 w 637774"/>
                  <a:gd name="connsiteY343" fmla="*/ 354620 h 624681"/>
                  <a:gd name="connsiteX344" fmla="*/ 559399 w 637774"/>
                  <a:gd name="connsiteY344" fmla="*/ 355177 h 624681"/>
                  <a:gd name="connsiteX345" fmla="*/ 561149 w 637774"/>
                  <a:gd name="connsiteY345" fmla="*/ 357917 h 624681"/>
                  <a:gd name="connsiteX346" fmla="*/ 561062 w 637774"/>
                  <a:gd name="connsiteY346" fmla="*/ 357906 h 624681"/>
                  <a:gd name="connsiteX347" fmla="*/ 561140 w 637774"/>
                  <a:gd name="connsiteY347" fmla="*/ 357962 h 624681"/>
                  <a:gd name="connsiteX348" fmla="*/ 560499 w 637774"/>
                  <a:gd name="connsiteY348" fmla="*/ 359463 h 624681"/>
                  <a:gd name="connsiteX349" fmla="*/ 555832 w 637774"/>
                  <a:gd name="connsiteY349" fmla="*/ 363841 h 624681"/>
                  <a:gd name="connsiteX350" fmla="*/ 556576 w 637774"/>
                  <a:gd name="connsiteY350" fmla="*/ 370629 h 624681"/>
                  <a:gd name="connsiteX351" fmla="*/ 555483 w 637774"/>
                  <a:gd name="connsiteY351" fmla="*/ 371169 h 624681"/>
                  <a:gd name="connsiteX352" fmla="*/ 552573 w 637774"/>
                  <a:gd name="connsiteY352" fmla="*/ 368676 h 624681"/>
                  <a:gd name="connsiteX353" fmla="*/ 548514 w 637774"/>
                  <a:gd name="connsiteY353" fmla="*/ 371069 h 624681"/>
                  <a:gd name="connsiteX354" fmla="*/ 548697 w 637774"/>
                  <a:gd name="connsiteY354" fmla="*/ 368479 h 624681"/>
                  <a:gd name="connsiteX355" fmla="*/ 546689 w 637774"/>
                  <a:gd name="connsiteY355" fmla="*/ 365650 h 624681"/>
                  <a:gd name="connsiteX356" fmla="*/ 544065 w 637774"/>
                  <a:gd name="connsiteY356" fmla="*/ 365290 h 624681"/>
                  <a:gd name="connsiteX357" fmla="*/ 547830 w 637774"/>
                  <a:gd name="connsiteY357" fmla="*/ 373622 h 624681"/>
                  <a:gd name="connsiteX358" fmla="*/ 545970 w 637774"/>
                  <a:gd name="connsiteY358" fmla="*/ 376645 h 624681"/>
                  <a:gd name="connsiteX359" fmla="*/ 543078 w 637774"/>
                  <a:gd name="connsiteY359" fmla="*/ 379929 h 624681"/>
                  <a:gd name="connsiteX360" fmla="*/ 542118 w 637774"/>
                  <a:gd name="connsiteY360" fmla="*/ 381301 h 624681"/>
                  <a:gd name="connsiteX361" fmla="*/ 543853 w 637774"/>
                  <a:gd name="connsiteY361" fmla="*/ 381829 h 624681"/>
                  <a:gd name="connsiteX362" fmla="*/ 546526 w 637774"/>
                  <a:gd name="connsiteY362" fmla="*/ 380202 h 624681"/>
                  <a:gd name="connsiteX363" fmla="*/ 547111 w 637774"/>
                  <a:gd name="connsiteY363" fmla="*/ 380746 h 624681"/>
                  <a:gd name="connsiteX364" fmla="*/ 545926 w 637774"/>
                  <a:gd name="connsiteY364" fmla="*/ 382700 h 624681"/>
                  <a:gd name="connsiteX365" fmla="*/ 548210 w 637774"/>
                  <a:gd name="connsiteY365" fmla="*/ 387588 h 624681"/>
                  <a:gd name="connsiteX366" fmla="*/ 547089 w 637774"/>
                  <a:gd name="connsiteY366" fmla="*/ 388583 h 624681"/>
                  <a:gd name="connsiteX367" fmla="*/ 543542 w 637774"/>
                  <a:gd name="connsiteY367" fmla="*/ 385779 h 624681"/>
                  <a:gd name="connsiteX368" fmla="*/ 542620 w 637774"/>
                  <a:gd name="connsiteY368" fmla="*/ 389523 h 624681"/>
                  <a:gd name="connsiteX369" fmla="*/ 537532 w 637774"/>
                  <a:gd name="connsiteY369" fmla="*/ 389618 h 624681"/>
                  <a:gd name="connsiteX370" fmla="*/ 537230 w 637774"/>
                  <a:gd name="connsiteY370" fmla="*/ 386459 h 624681"/>
                  <a:gd name="connsiteX371" fmla="*/ 532038 w 637774"/>
                  <a:gd name="connsiteY371" fmla="*/ 385704 h 624681"/>
                  <a:gd name="connsiteX372" fmla="*/ 532204 w 637774"/>
                  <a:gd name="connsiteY372" fmla="*/ 384400 h 624681"/>
                  <a:gd name="connsiteX373" fmla="*/ 537491 w 637774"/>
                  <a:gd name="connsiteY373" fmla="*/ 385054 h 624681"/>
                  <a:gd name="connsiteX374" fmla="*/ 537650 w 637774"/>
                  <a:gd name="connsiteY374" fmla="*/ 381242 h 624681"/>
                  <a:gd name="connsiteX375" fmla="*/ 536085 w 637774"/>
                  <a:gd name="connsiteY375" fmla="*/ 379727 h 624681"/>
                  <a:gd name="connsiteX376" fmla="*/ 534898 w 637774"/>
                  <a:gd name="connsiteY376" fmla="*/ 381243 h 624681"/>
                  <a:gd name="connsiteX377" fmla="*/ 532109 w 637774"/>
                  <a:gd name="connsiteY377" fmla="*/ 383502 h 624681"/>
                  <a:gd name="connsiteX378" fmla="*/ 533166 w 637774"/>
                  <a:gd name="connsiteY378" fmla="*/ 377719 h 624681"/>
                  <a:gd name="connsiteX379" fmla="*/ 539148 w 637774"/>
                  <a:gd name="connsiteY379" fmla="*/ 378089 h 624681"/>
                  <a:gd name="connsiteX380" fmla="*/ 542089 w 637774"/>
                  <a:gd name="connsiteY380" fmla="*/ 373257 h 624681"/>
                  <a:gd name="connsiteX381" fmla="*/ 544496 w 637774"/>
                  <a:gd name="connsiteY381" fmla="*/ 371401 h 624681"/>
                  <a:gd name="connsiteX382" fmla="*/ 543052 w 637774"/>
                  <a:gd name="connsiteY382" fmla="*/ 368452 h 624681"/>
                  <a:gd name="connsiteX383" fmla="*/ 541788 w 637774"/>
                  <a:gd name="connsiteY383" fmla="*/ 365786 h 624681"/>
                  <a:gd name="connsiteX384" fmla="*/ 540536 w 637774"/>
                  <a:gd name="connsiteY384" fmla="*/ 363513 h 624681"/>
                  <a:gd name="connsiteX385" fmla="*/ 547038 w 637774"/>
                  <a:gd name="connsiteY385" fmla="*/ 360757 h 624681"/>
                  <a:gd name="connsiteX386" fmla="*/ 546809 w 637774"/>
                  <a:gd name="connsiteY386" fmla="*/ 360024 h 624681"/>
                  <a:gd name="connsiteX387" fmla="*/ 543142 w 637774"/>
                  <a:gd name="connsiteY387" fmla="*/ 359094 h 624681"/>
                  <a:gd name="connsiteX388" fmla="*/ 541971 w 637774"/>
                  <a:gd name="connsiteY388" fmla="*/ 357887 h 624681"/>
                  <a:gd name="connsiteX389" fmla="*/ 544085 w 637774"/>
                  <a:gd name="connsiteY389" fmla="*/ 355698 h 624681"/>
                  <a:gd name="connsiteX390" fmla="*/ 546472 w 637774"/>
                  <a:gd name="connsiteY390" fmla="*/ 355371 h 624681"/>
                  <a:gd name="connsiteX391" fmla="*/ 546501 w 637774"/>
                  <a:gd name="connsiteY391" fmla="*/ 354355 h 624681"/>
                  <a:gd name="connsiteX392" fmla="*/ 541154 w 637774"/>
                  <a:gd name="connsiteY392" fmla="*/ 353858 h 624681"/>
                  <a:gd name="connsiteX393" fmla="*/ 536939 w 637774"/>
                  <a:gd name="connsiteY393" fmla="*/ 352320 h 624681"/>
                  <a:gd name="connsiteX394" fmla="*/ 535345 w 637774"/>
                  <a:gd name="connsiteY394" fmla="*/ 352261 h 624681"/>
                  <a:gd name="connsiteX395" fmla="*/ 534894 w 637774"/>
                  <a:gd name="connsiteY395" fmla="*/ 354743 h 624681"/>
                  <a:gd name="connsiteX396" fmla="*/ 537789 w 637774"/>
                  <a:gd name="connsiteY396" fmla="*/ 358962 h 624681"/>
                  <a:gd name="connsiteX397" fmla="*/ 538221 w 637774"/>
                  <a:gd name="connsiteY397" fmla="*/ 364952 h 624681"/>
                  <a:gd name="connsiteX398" fmla="*/ 538239 w 637774"/>
                  <a:gd name="connsiteY398" fmla="*/ 364980 h 624681"/>
                  <a:gd name="connsiteX399" fmla="*/ 534158 w 637774"/>
                  <a:gd name="connsiteY399" fmla="*/ 363275 h 624681"/>
                  <a:gd name="connsiteX400" fmla="*/ 528131 w 637774"/>
                  <a:gd name="connsiteY400" fmla="*/ 363214 h 624681"/>
                  <a:gd name="connsiteX401" fmla="*/ 527813 w 637774"/>
                  <a:gd name="connsiteY401" fmla="*/ 362340 h 624681"/>
                  <a:gd name="connsiteX402" fmla="*/ 531841 w 637774"/>
                  <a:gd name="connsiteY402" fmla="*/ 360086 h 624681"/>
                  <a:gd name="connsiteX403" fmla="*/ 527819 w 637774"/>
                  <a:gd name="connsiteY403" fmla="*/ 356788 h 624681"/>
                  <a:gd name="connsiteX404" fmla="*/ 529720 w 637774"/>
                  <a:gd name="connsiteY404" fmla="*/ 355015 h 624681"/>
                  <a:gd name="connsiteX405" fmla="*/ 527921 w 637774"/>
                  <a:gd name="connsiteY405" fmla="*/ 353011 h 624681"/>
                  <a:gd name="connsiteX406" fmla="*/ 529430 w 637774"/>
                  <a:gd name="connsiteY406" fmla="*/ 348374 h 624681"/>
                  <a:gd name="connsiteX407" fmla="*/ 528989 w 637774"/>
                  <a:gd name="connsiteY407" fmla="*/ 347060 h 624681"/>
                  <a:gd name="connsiteX408" fmla="*/ 532270 w 637774"/>
                  <a:gd name="connsiteY408" fmla="*/ 344885 h 624681"/>
                  <a:gd name="connsiteX409" fmla="*/ 525419 w 637774"/>
                  <a:gd name="connsiteY409" fmla="*/ 334533 h 624681"/>
                  <a:gd name="connsiteX410" fmla="*/ 528492 w 637774"/>
                  <a:gd name="connsiteY410" fmla="*/ 333408 h 624681"/>
                  <a:gd name="connsiteX411" fmla="*/ 534852 w 637774"/>
                  <a:gd name="connsiteY411" fmla="*/ 332618 h 624681"/>
                  <a:gd name="connsiteX412" fmla="*/ 534943 w 637774"/>
                  <a:gd name="connsiteY412" fmla="*/ 331323 h 624681"/>
                  <a:gd name="connsiteX413" fmla="*/ 523439 w 637774"/>
                  <a:gd name="connsiteY413" fmla="*/ 329372 h 624681"/>
                  <a:gd name="connsiteX414" fmla="*/ 523512 w 637774"/>
                  <a:gd name="connsiteY414" fmla="*/ 328048 h 624681"/>
                  <a:gd name="connsiteX415" fmla="*/ 528982 w 637774"/>
                  <a:gd name="connsiteY415" fmla="*/ 326989 h 624681"/>
                  <a:gd name="connsiteX416" fmla="*/ 524706 w 637774"/>
                  <a:gd name="connsiteY416" fmla="*/ 324731 h 624681"/>
                  <a:gd name="connsiteX417" fmla="*/ 529266 w 637774"/>
                  <a:gd name="connsiteY417" fmla="*/ 321499 h 624681"/>
                  <a:gd name="connsiteX418" fmla="*/ 537724 w 637774"/>
                  <a:gd name="connsiteY418" fmla="*/ 324678 h 624681"/>
                  <a:gd name="connsiteX419" fmla="*/ 537027 w 637774"/>
                  <a:gd name="connsiteY419" fmla="*/ 329713 h 624681"/>
                  <a:gd name="connsiteX420" fmla="*/ 538584 w 637774"/>
                  <a:gd name="connsiteY420" fmla="*/ 334586 h 624681"/>
                  <a:gd name="connsiteX421" fmla="*/ 534133 w 637774"/>
                  <a:gd name="connsiteY421" fmla="*/ 337429 h 624681"/>
                  <a:gd name="connsiteX422" fmla="*/ 538978 w 637774"/>
                  <a:gd name="connsiteY422" fmla="*/ 342515 h 624681"/>
                  <a:gd name="connsiteX423" fmla="*/ 536517 w 637774"/>
                  <a:gd name="connsiteY423" fmla="*/ 344286 h 624681"/>
                  <a:gd name="connsiteX424" fmla="*/ 536740 w 637774"/>
                  <a:gd name="connsiteY424" fmla="*/ 346260 h 624681"/>
                  <a:gd name="connsiteX425" fmla="*/ 537018 w 637774"/>
                  <a:gd name="connsiteY425" fmla="*/ 348318 h 624681"/>
                  <a:gd name="connsiteX426" fmla="*/ 538519 w 637774"/>
                  <a:gd name="connsiteY426" fmla="*/ 347359 h 624681"/>
                  <a:gd name="connsiteX427" fmla="*/ 540152 w 637774"/>
                  <a:gd name="connsiteY427" fmla="*/ 346476 h 624681"/>
                  <a:gd name="connsiteX428" fmla="*/ 540335 w 637774"/>
                  <a:gd name="connsiteY428" fmla="*/ 348076 h 624681"/>
                  <a:gd name="connsiteX429" fmla="*/ 541057 w 637774"/>
                  <a:gd name="connsiteY429" fmla="*/ 351206 h 624681"/>
                  <a:gd name="connsiteX430" fmla="*/ 542386 w 637774"/>
                  <a:gd name="connsiteY430" fmla="*/ 351036 h 624681"/>
                  <a:gd name="connsiteX431" fmla="*/ 542647 w 637774"/>
                  <a:gd name="connsiteY431" fmla="*/ 342010 h 624681"/>
                  <a:gd name="connsiteX432" fmla="*/ 546216 w 637774"/>
                  <a:gd name="connsiteY432" fmla="*/ 343161 h 624681"/>
                  <a:gd name="connsiteX433" fmla="*/ 545854 w 637774"/>
                  <a:gd name="connsiteY433" fmla="*/ 338284 h 624681"/>
                  <a:gd name="connsiteX434" fmla="*/ 544186 w 637774"/>
                  <a:gd name="connsiteY434" fmla="*/ 340547 h 624681"/>
                  <a:gd name="connsiteX435" fmla="*/ 544211 w 637774"/>
                  <a:gd name="connsiteY435" fmla="*/ 337897 h 624681"/>
                  <a:gd name="connsiteX436" fmla="*/ 543473 w 637774"/>
                  <a:gd name="connsiteY436" fmla="*/ 332181 h 624681"/>
                  <a:gd name="connsiteX437" fmla="*/ 540233 w 637774"/>
                  <a:gd name="connsiteY437" fmla="*/ 332295 h 624681"/>
                  <a:gd name="connsiteX438" fmla="*/ 542380 w 637774"/>
                  <a:gd name="connsiteY438" fmla="*/ 329407 h 624681"/>
                  <a:gd name="connsiteX439" fmla="*/ 539646 w 637774"/>
                  <a:gd name="connsiteY439" fmla="*/ 325127 h 624681"/>
                  <a:gd name="connsiteX440" fmla="*/ 540179 w 637774"/>
                  <a:gd name="connsiteY440" fmla="*/ 324586 h 624681"/>
                  <a:gd name="connsiteX441" fmla="*/ 542221 w 637774"/>
                  <a:gd name="connsiteY441" fmla="*/ 325158 h 624681"/>
                  <a:gd name="connsiteX442" fmla="*/ 545072 w 637774"/>
                  <a:gd name="connsiteY442" fmla="*/ 320623 h 624681"/>
                  <a:gd name="connsiteX443" fmla="*/ 543589 w 637774"/>
                  <a:gd name="connsiteY443" fmla="*/ 319615 h 624681"/>
                  <a:gd name="connsiteX444" fmla="*/ 544352 w 637774"/>
                  <a:gd name="connsiteY444" fmla="*/ 318809 h 624681"/>
                  <a:gd name="connsiteX445" fmla="*/ 547714 w 637774"/>
                  <a:gd name="connsiteY445" fmla="*/ 322009 h 624681"/>
                  <a:gd name="connsiteX446" fmla="*/ 544466 w 637774"/>
                  <a:gd name="connsiteY446" fmla="*/ 324362 h 624681"/>
                  <a:gd name="connsiteX447" fmla="*/ 548007 w 637774"/>
                  <a:gd name="connsiteY447" fmla="*/ 326092 h 624681"/>
                  <a:gd name="connsiteX448" fmla="*/ 547799 w 637774"/>
                  <a:gd name="connsiteY448" fmla="*/ 319520 h 624681"/>
                  <a:gd name="connsiteX449" fmla="*/ 552849 w 637774"/>
                  <a:gd name="connsiteY449" fmla="*/ 320366 h 624681"/>
                  <a:gd name="connsiteX450" fmla="*/ 555035 w 637774"/>
                  <a:gd name="connsiteY450" fmla="*/ 317413 h 624681"/>
                  <a:gd name="connsiteX451" fmla="*/ 554848 w 637774"/>
                  <a:gd name="connsiteY451" fmla="*/ 316934 h 624681"/>
                  <a:gd name="connsiteX452" fmla="*/ 551167 w 637774"/>
                  <a:gd name="connsiteY452" fmla="*/ 318606 h 624681"/>
                  <a:gd name="connsiteX453" fmla="*/ 544314 w 637774"/>
                  <a:gd name="connsiteY453" fmla="*/ 317874 h 624681"/>
                  <a:gd name="connsiteX454" fmla="*/ 543442 w 637774"/>
                  <a:gd name="connsiteY454" fmla="*/ 316196 h 624681"/>
                  <a:gd name="connsiteX455" fmla="*/ 542563 w 637774"/>
                  <a:gd name="connsiteY455" fmla="*/ 313884 h 624681"/>
                  <a:gd name="connsiteX456" fmla="*/ 538849 w 637774"/>
                  <a:gd name="connsiteY456" fmla="*/ 314380 h 624681"/>
                  <a:gd name="connsiteX457" fmla="*/ 533345 w 637774"/>
                  <a:gd name="connsiteY457" fmla="*/ 316699 h 624681"/>
                  <a:gd name="connsiteX458" fmla="*/ 530521 w 637774"/>
                  <a:gd name="connsiteY458" fmla="*/ 318901 h 624681"/>
                  <a:gd name="connsiteX459" fmla="*/ 527377 w 637774"/>
                  <a:gd name="connsiteY459" fmla="*/ 319352 h 624681"/>
                  <a:gd name="connsiteX460" fmla="*/ 524487 w 637774"/>
                  <a:gd name="connsiteY460" fmla="*/ 318763 h 624681"/>
                  <a:gd name="connsiteX461" fmla="*/ 523805 w 637774"/>
                  <a:gd name="connsiteY461" fmla="*/ 316885 h 624681"/>
                  <a:gd name="connsiteX462" fmla="*/ 526402 w 637774"/>
                  <a:gd name="connsiteY462" fmla="*/ 316264 h 624681"/>
                  <a:gd name="connsiteX463" fmla="*/ 530050 w 637774"/>
                  <a:gd name="connsiteY463" fmla="*/ 315850 h 624681"/>
                  <a:gd name="connsiteX464" fmla="*/ 530065 w 637774"/>
                  <a:gd name="connsiteY464" fmla="*/ 315001 h 624681"/>
                  <a:gd name="connsiteX465" fmla="*/ 522997 w 637774"/>
                  <a:gd name="connsiteY465" fmla="*/ 314806 h 624681"/>
                  <a:gd name="connsiteX466" fmla="*/ 524772 w 637774"/>
                  <a:gd name="connsiteY466" fmla="*/ 308524 h 624681"/>
                  <a:gd name="connsiteX467" fmla="*/ 532272 w 637774"/>
                  <a:gd name="connsiteY467" fmla="*/ 305769 h 624681"/>
                  <a:gd name="connsiteX468" fmla="*/ 535826 w 637774"/>
                  <a:gd name="connsiteY468" fmla="*/ 305335 h 624681"/>
                  <a:gd name="connsiteX469" fmla="*/ 534862 w 637774"/>
                  <a:gd name="connsiteY469" fmla="*/ 310262 h 624681"/>
                  <a:gd name="connsiteX470" fmla="*/ 534063 w 637774"/>
                  <a:gd name="connsiteY470" fmla="*/ 311011 h 624681"/>
                  <a:gd name="connsiteX471" fmla="*/ 536688 w 637774"/>
                  <a:gd name="connsiteY471" fmla="*/ 310372 h 624681"/>
                  <a:gd name="connsiteX472" fmla="*/ 537198 w 637774"/>
                  <a:gd name="connsiteY472" fmla="*/ 312482 h 624681"/>
                  <a:gd name="connsiteX473" fmla="*/ 540471 w 637774"/>
                  <a:gd name="connsiteY473" fmla="*/ 310670 h 624681"/>
                  <a:gd name="connsiteX474" fmla="*/ 538334 w 637774"/>
                  <a:gd name="connsiteY474" fmla="*/ 308762 h 624681"/>
                  <a:gd name="connsiteX475" fmla="*/ 538824 w 637774"/>
                  <a:gd name="connsiteY475" fmla="*/ 308529 h 624681"/>
                  <a:gd name="connsiteX476" fmla="*/ 535677 w 637774"/>
                  <a:gd name="connsiteY476" fmla="*/ 303914 h 624681"/>
                  <a:gd name="connsiteX477" fmla="*/ 529508 w 637774"/>
                  <a:gd name="connsiteY477" fmla="*/ 303942 h 624681"/>
                  <a:gd name="connsiteX478" fmla="*/ 524243 w 637774"/>
                  <a:gd name="connsiteY478" fmla="*/ 304073 h 624681"/>
                  <a:gd name="connsiteX479" fmla="*/ 532532 w 637774"/>
                  <a:gd name="connsiteY479" fmla="*/ 296303 h 624681"/>
                  <a:gd name="connsiteX480" fmla="*/ 525544 w 637774"/>
                  <a:gd name="connsiteY480" fmla="*/ 298173 h 624681"/>
                  <a:gd name="connsiteX481" fmla="*/ 525640 w 637774"/>
                  <a:gd name="connsiteY481" fmla="*/ 299948 h 624681"/>
                  <a:gd name="connsiteX482" fmla="*/ 523081 w 637774"/>
                  <a:gd name="connsiteY482" fmla="*/ 301502 h 624681"/>
                  <a:gd name="connsiteX483" fmla="*/ 517297 w 637774"/>
                  <a:gd name="connsiteY483" fmla="*/ 300446 h 624681"/>
                  <a:gd name="connsiteX484" fmla="*/ 520562 w 637774"/>
                  <a:gd name="connsiteY484" fmla="*/ 295247 h 624681"/>
                  <a:gd name="connsiteX485" fmla="*/ 523403 w 637774"/>
                  <a:gd name="connsiteY485" fmla="*/ 289321 h 624681"/>
                  <a:gd name="connsiteX486" fmla="*/ 525060 w 637774"/>
                  <a:gd name="connsiteY486" fmla="*/ 292415 h 624681"/>
                  <a:gd name="connsiteX487" fmla="*/ 528660 w 637774"/>
                  <a:gd name="connsiteY487" fmla="*/ 290116 h 624681"/>
                  <a:gd name="connsiteX488" fmla="*/ 521303 w 637774"/>
                  <a:gd name="connsiteY488" fmla="*/ 287908 h 624681"/>
                  <a:gd name="connsiteX489" fmla="*/ 519693 w 637774"/>
                  <a:gd name="connsiteY489" fmla="*/ 285825 h 624681"/>
                  <a:gd name="connsiteX490" fmla="*/ 520616 w 637774"/>
                  <a:gd name="connsiteY490" fmla="*/ 282520 h 624681"/>
                  <a:gd name="connsiteX491" fmla="*/ 519638 w 637774"/>
                  <a:gd name="connsiteY491" fmla="*/ 281988 h 624681"/>
                  <a:gd name="connsiteX492" fmla="*/ 515426 w 637774"/>
                  <a:gd name="connsiteY492" fmla="*/ 281207 h 624681"/>
                  <a:gd name="connsiteX493" fmla="*/ 514803 w 637774"/>
                  <a:gd name="connsiteY493" fmla="*/ 276295 h 624681"/>
                  <a:gd name="connsiteX494" fmla="*/ 514896 w 637774"/>
                  <a:gd name="connsiteY494" fmla="*/ 274440 h 624681"/>
                  <a:gd name="connsiteX495" fmla="*/ 520502 w 637774"/>
                  <a:gd name="connsiteY495" fmla="*/ 274093 h 624681"/>
                  <a:gd name="connsiteX496" fmla="*/ 522063 w 637774"/>
                  <a:gd name="connsiteY496" fmla="*/ 269663 h 624681"/>
                  <a:gd name="connsiteX497" fmla="*/ 508364 w 637774"/>
                  <a:gd name="connsiteY497" fmla="*/ 266838 h 624681"/>
                  <a:gd name="connsiteX498" fmla="*/ 509674 w 637774"/>
                  <a:gd name="connsiteY498" fmla="*/ 257579 h 624681"/>
                  <a:gd name="connsiteX499" fmla="*/ 509536 w 637774"/>
                  <a:gd name="connsiteY499" fmla="*/ 255113 h 624681"/>
                  <a:gd name="connsiteX500" fmla="*/ 507109 w 637774"/>
                  <a:gd name="connsiteY500" fmla="*/ 256624 h 624681"/>
                  <a:gd name="connsiteX501" fmla="*/ 505326 w 637774"/>
                  <a:gd name="connsiteY501" fmla="*/ 256645 h 624681"/>
                  <a:gd name="connsiteX502" fmla="*/ 505615 w 637774"/>
                  <a:gd name="connsiteY502" fmla="*/ 254784 h 624681"/>
                  <a:gd name="connsiteX503" fmla="*/ 505409 w 637774"/>
                  <a:gd name="connsiteY503" fmla="*/ 243341 h 624681"/>
                  <a:gd name="connsiteX504" fmla="*/ 507430 w 637774"/>
                  <a:gd name="connsiteY504" fmla="*/ 238817 h 624681"/>
                  <a:gd name="connsiteX505" fmla="*/ 510463 w 637774"/>
                  <a:gd name="connsiteY505" fmla="*/ 236879 h 624681"/>
                  <a:gd name="connsiteX506" fmla="*/ 515350 w 637774"/>
                  <a:gd name="connsiteY506" fmla="*/ 235595 h 624681"/>
                  <a:gd name="connsiteX507" fmla="*/ 519582 w 637774"/>
                  <a:gd name="connsiteY507" fmla="*/ 237721 h 624681"/>
                  <a:gd name="connsiteX508" fmla="*/ 521362 w 637774"/>
                  <a:gd name="connsiteY508" fmla="*/ 243009 h 624681"/>
                  <a:gd name="connsiteX509" fmla="*/ 521608 w 637774"/>
                  <a:gd name="connsiteY509" fmla="*/ 244768 h 624681"/>
                  <a:gd name="connsiteX510" fmla="*/ 516499 w 637774"/>
                  <a:gd name="connsiteY510" fmla="*/ 244080 h 624681"/>
                  <a:gd name="connsiteX511" fmla="*/ 514158 w 637774"/>
                  <a:gd name="connsiteY511" fmla="*/ 251163 h 624681"/>
                  <a:gd name="connsiteX512" fmla="*/ 514755 w 637774"/>
                  <a:gd name="connsiteY512" fmla="*/ 251660 h 624681"/>
                  <a:gd name="connsiteX513" fmla="*/ 519459 w 637774"/>
                  <a:gd name="connsiteY513" fmla="*/ 247339 h 624681"/>
                  <a:gd name="connsiteX514" fmla="*/ 523834 w 637774"/>
                  <a:gd name="connsiteY514" fmla="*/ 246940 h 624681"/>
                  <a:gd name="connsiteX515" fmla="*/ 522983 w 637774"/>
                  <a:gd name="connsiteY515" fmla="*/ 250795 h 624681"/>
                  <a:gd name="connsiteX516" fmla="*/ 519335 w 637774"/>
                  <a:gd name="connsiteY516" fmla="*/ 252208 h 624681"/>
                  <a:gd name="connsiteX517" fmla="*/ 517327 w 637774"/>
                  <a:gd name="connsiteY517" fmla="*/ 254688 h 624681"/>
                  <a:gd name="connsiteX518" fmla="*/ 526802 w 637774"/>
                  <a:gd name="connsiteY518" fmla="*/ 254024 h 624681"/>
                  <a:gd name="connsiteX519" fmla="*/ 534014 w 637774"/>
                  <a:gd name="connsiteY519" fmla="*/ 247820 h 624681"/>
                  <a:gd name="connsiteX520" fmla="*/ 536106 w 637774"/>
                  <a:gd name="connsiteY520" fmla="*/ 245846 h 624681"/>
                  <a:gd name="connsiteX521" fmla="*/ 533629 w 637774"/>
                  <a:gd name="connsiteY521" fmla="*/ 243717 h 624681"/>
                  <a:gd name="connsiteX522" fmla="*/ 530921 w 637774"/>
                  <a:gd name="connsiteY522" fmla="*/ 244727 h 624681"/>
                  <a:gd name="connsiteX523" fmla="*/ 526480 w 637774"/>
                  <a:gd name="connsiteY523" fmla="*/ 249520 h 624681"/>
                  <a:gd name="connsiteX524" fmla="*/ 527022 w 637774"/>
                  <a:gd name="connsiteY524" fmla="*/ 242308 h 624681"/>
                  <a:gd name="connsiteX525" fmla="*/ 521129 w 637774"/>
                  <a:gd name="connsiteY525" fmla="*/ 235895 h 624681"/>
                  <a:gd name="connsiteX526" fmla="*/ 521639 w 637774"/>
                  <a:gd name="connsiteY526" fmla="*/ 233693 h 624681"/>
                  <a:gd name="connsiteX527" fmla="*/ 526142 w 637774"/>
                  <a:gd name="connsiteY527" fmla="*/ 237682 h 624681"/>
                  <a:gd name="connsiteX528" fmla="*/ 529528 w 637774"/>
                  <a:gd name="connsiteY528" fmla="*/ 234921 h 624681"/>
                  <a:gd name="connsiteX529" fmla="*/ 523797 w 637774"/>
                  <a:gd name="connsiteY529" fmla="*/ 231636 h 624681"/>
                  <a:gd name="connsiteX530" fmla="*/ 523527 w 637774"/>
                  <a:gd name="connsiteY530" fmla="*/ 227338 h 624681"/>
                  <a:gd name="connsiteX531" fmla="*/ 518919 w 637774"/>
                  <a:gd name="connsiteY531" fmla="*/ 224374 h 624681"/>
                  <a:gd name="connsiteX532" fmla="*/ 521536 w 637774"/>
                  <a:gd name="connsiteY532" fmla="*/ 230406 h 624681"/>
                  <a:gd name="connsiteX533" fmla="*/ 515650 w 637774"/>
                  <a:gd name="connsiteY533" fmla="*/ 234564 h 624681"/>
                  <a:gd name="connsiteX534" fmla="*/ 512577 w 637774"/>
                  <a:gd name="connsiteY534" fmla="*/ 231378 h 624681"/>
                  <a:gd name="connsiteX535" fmla="*/ 504921 w 637774"/>
                  <a:gd name="connsiteY535" fmla="*/ 231638 h 624681"/>
                  <a:gd name="connsiteX536" fmla="*/ 503245 w 637774"/>
                  <a:gd name="connsiteY536" fmla="*/ 232390 h 624681"/>
                  <a:gd name="connsiteX537" fmla="*/ 508016 w 637774"/>
                  <a:gd name="connsiteY537" fmla="*/ 234611 h 624681"/>
                  <a:gd name="connsiteX538" fmla="*/ 501968 w 637774"/>
                  <a:gd name="connsiteY538" fmla="*/ 238953 h 624681"/>
                  <a:gd name="connsiteX539" fmla="*/ 502353 w 637774"/>
                  <a:gd name="connsiteY539" fmla="*/ 232681 h 624681"/>
                  <a:gd name="connsiteX540" fmla="*/ 498207 w 637774"/>
                  <a:gd name="connsiteY540" fmla="*/ 232376 h 624681"/>
                  <a:gd name="connsiteX541" fmla="*/ 502131 w 637774"/>
                  <a:gd name="connsiteY541" fmla="*/ 227833 h 624681"/>
                  <a:gd name="connsiteX542" fmla="*/ 505525 w 637774"/>
                  <a:gd name="connsiteY542" fmla="*/ 224149 h 624681"/>
                  <a:gd name="connsiteX543" fmla="*/ 504765 w 637774"/>
                  <a:gd name="connsiteY543" fmla="*/ 223397 h 624681"/>
                  <a:gd name="connsiteX544" fmla="*/ 501110 w 637774"/>
                  <a:gd name="connsiteY544" fmla="*/ 222298 h 624681"/>
                  <a:gd name="connsiteX545" fmla="*/ 504471 w 637774"/>
                  <a:gd name="connsiteY545" fmla="*/ 220312 h 624681"/>
                  <a:gd name="connsiteX546" fmla="*/ 507748 w 637774"/>
                  <a:gd name="connsiteY546" fmla="*/ 215944 h 624681"/>
                  <a:gd name="connsiteX547" fmla="*/ 508066 w 637774"/>
                  <a:gd name="connsiteY547" fmla="*/ 220690 h 624681"/>
                  <a:gd name="connsiteX548" fmla="*/ 513510 w 637774"/>
                  <a:gd name="connsiteY548" fmla="*/ 218091 h 624681"/>
                  <a:gd name="connsiteX549" fmla="*/ 509979 w 637774"/>
                  <a:gd name="connsiteY549" fmla="*/ 217751 h 624681"/>
                  <a:gd name="connsiteX550" fmla="*/ 509388 w 637774"/>
                  <a:gd name="connsiteY550" fmla="*/ 213699 h 624681"/>
                  <a:gd name="connsiteX551" fmla="*/ 503166 w 637774"/>
                  <a:gd name="connsiteY551" fmla="*/ 214080 h 624681"/>
                  <a:gd name="connsiteX552" fmla="*/ 502738 w 637774"/>
                  <a:gd name="connsiteY552" fmla="*/ 213036 h 624681"/>
                  <a:gd name="connsiteX553" fmla="*/ 505694 w 637774"/>
                  <a:gd name="connsiteY553" fmla="*/ 209792 h 624681"/>
                  <a:gd name="connsiteX554" fmla="*/ 505407 w 637774"/>
                  <a:gd name="connsiteY554" fmla="*/ 209217 h 624681"/>
                  <a:gd name="connsiteX555" fmla="*/ 502436 w 637774"/>
                  <a:gd name="connsiteY555" fmla="*/ 209877 h 624681"/>
                  <a:gd name="connsiteX556" fmla="*/ 502409 w 637774"/>
                  <a:gd name="connsiteY556" fmla="*/ 213208 h 624681"/>
                  <a:gd name="connsiteX557" fmla="*/ 498867 w 637774"/>
                  <a:gd name="connsiteY557" fmla="*/ 210600 h 624681"/>
                  <a:gd name="connsiteX558" fmla="*/ 498854 w 637774"/>
                  <a:gd name="connsiteY558" fmla="*/ 209331 h 624681"/>
                  <a:gd name="connsiteX559" fmla="*/ 492864 w 637774"/>
                  <a:gd name="connsiteY559" fmla="*/ 212638 h 624681"/>
                  <a:gd name="connsiteX560" fmla="*/ 484824 w 637774"/>
                  <a:gd name="connsiteY560" fmla="*/ 211547 h 624681"/>
                  <a:gd name="connsiteX561" fmla="*/ 483040 w 637774"/>
                  <a:gd name="connsiteY561" fmla="*/ 209254 h 624681"/>
                  <a:gd name="connsiteX562" fmla="*/ 482029 w 637774"/>
                  <a:gd name="connsiteY562" fmla="*/ 206547 h 624681"/>
                  <a:gd name="connsiteX563" fmla="*/ 484276 w 637774"/>
                  <a:gd name="connsiteY563" fmla="*/ 204752 h 624681"/>
                  <a:gd name="connsiteX564" fmla="*/ 489354 w 637774"/>
                  <a:gd name="connsiteY564" fmla="*/ 203266 h 624681"/>
                  <a:gd name="connsiteX565" fmla="*/ 481055 w 637774"/>
                  <a:gd name="connsiteY565" fmla="*/ 201023 h 624681"/>
                  <a:gd name="connsiteX566" fmla="*/ 481090 w 637774"/>
                  <a:gd name="connsiteY566" fmla="*/ 200202 h 624681"/>
                  <a:gd name="connsiteX567" fmla="*/ 478510 w 637774"/>
                  <a:gd name="connsiteY567" fmla="*/ 201850 h 624681"/>
                  <a:gd name="connsiteX568" fmla="*/ 478862 w 637774"/>
                  <a:gd name="connsiteY568" fmla="*/ 201026 h 624681"/>
                  <a:gd name="connsiteX569" fmla="*/ 472747 w 637774"/>
                  <a:gd name="connsiteY569" fmla="*/ 197389 h 624681"/>
                  <a:gd name="connsiteX570" fmla="*/ 472081 w 637774"/>
                  <a:gd name="connsiteY570" fmla="*/ 193782 h 624681"/>
                  <a:gd name="connsiteX571" fmla="*/ 470633 w 637774"/>
                  <a:gd name="connsiteY571" fmla="*/ 191515 h 624681"/>
                  <a:gd name="connsiteX572" fmla="*/ 464619 w 637774"/>
                  <a:gd name="connsiteY572" fmla="*/ 189848 h 624681"/>
                  <a:gd name="connsiteX573" fmla="*/ 464771 w 637774"/>
                  <a:gd name="connsiteY573" fmla="*/ 185400 h 624681"/>
                  <a:gd name="connsiteX574" fmla="*/ 467626 w 637774"/>
                  <a:gd name="connsiteY574" fmla="*/ 183058 h 624681"/>
                  <a:gd name="connsiteX575" fmla="*/ 467023 w 637774"/>
                  <a:gd name="connsiteY575" fmla="*/ 182366 h 624681"/>
                  <a:gd name="connsiteX576" fmla="*/ 462205 w 637774"/>
                  <a:gd name="connsiteY576" fmla="*/ 184006 h 624681"/>
                  <a:gd name="connsiteX577" fmla="*/ 461033 w 637774"/>
                  <a:gd name="connsiteY577" fmla="*/ 179486 h 624681"/>
                  <a:gd name="connsiteX578" fmla="*/ 455900 w 637774"/>
                  <a:gd name="connsiteY578" fmla="*/ 176698 h 624681"/>
                  <a:gd name="connsiteX579" fmla="*/ 449321 w 637774"/>
                  <a:gd name="connsiteY579" fmla="*/ 176709 h 624681"/>
                  <a:gd name="connsiteX580" fmla="*/ 451052 w 637774"/>
                  <a:gd name="connsiteY580" fmla="*/ 174605 h 624681"/>
                  <a:gd name="connsiteX581" fmla="*/ 447571 w 637774"/>
                  <a:gd name="connsiteY581" fmla="*/ 174154 h 624681"/>
                  <a:gd name="connsiteX582" fmla="*/ 444434 w 637774"/>
                  <a:gd name="connsiteY582" fmla="*/ 171369 h 624681"/>
                  <a:gd name="connsiteX583" fmla="*/ 442532 w 637774"/>
                  <a:gd name="connsiteY583" fmla="*/ 170828 h 624681"/>
                  <a:gd name="connsiteX584" fmla="*/ 430522 w 637774"/>
                  <a:gd name="connsiteY584" fmla="*/ 164648 h 624681"/>
                  <a:gd name="connsiteX585" fmla="*/ 428308 w 637774"/>
                  <a:gd name="connsiteY585" fmla="*/ 162430 h 624681"/>
                  <a:gd name="connsiteX586" fmla="*/ 427576 w 637774"/>
                  <a:gd name="connsiteY586" fmla="*/ 161222 h 624681"/>
                  <a:gd name="connsiteX587" fmla="*/ 419536 w 637774"/>
                  <a:gd name="connsiteY587" fmla="*/ 159133 h 624681"/>
                  <a:gd name="connsiteX588" fmla="*/ 414187 w 637774"/>
                  <a:gd name="connsiteY588" fmla="*/ 156881 h 624681"/>
                  <a:gd name="connsiteX589" fmla="*/ 413870 w 637774"/>
                  <a:gd name="connsiteY589" fmla="*/ 156885 h 624681"/>
                  <a:gd name="connsiteX590" fmla="*/ 400940 w 637774"/>
                  <a:gd name="connsiteY590" fmla="*/ 151014 h 624681"/>
                  <a:gd name="connsiteX591" fmla="*/ 394922 w 637774"/>
                  <a:gd name="connsiteY591" fmla="*/ 148153 h 624681"/>
                  <a:gd name="connsiteX592" fmla="*/ 394323 w 637774"/>
                  <a:gd name="connsiteY592" fmla="*/ 148216 h 624681"/>
                  <a:gd name="connsiteX593" fmla="*/ 388165 w 637774"/>
                  <a:gd name="connsiteY593" fmla="*/ 144885 h 624681"/>
                  <a:gd name="connsiteX594" fmla="*/ 376876 w 637774"/>
                  <a:gd name="connsiteY594" fmla="*/ 140521 h 624681"/>
                  <a:gd name="connsiteX595" fmla="*/ 373268 w 637774"/>
                  <a:gd name="connsiteY595" fmla="*/ 139871 h 624681"/>
                  <a:gd name="connsiteX596" fmla="*/ 370222 w 637774"/>
                  <a:gd name="connsiteY596" fmla="*/ 138663 h 624681"/>
                  <a:gd name="connsiteX597" fmla="*/ 356947 w 637774"/>
                  <a:gd name="connsiteY597" fmla="*/ 133253 h 624681"/>
                  <a:gd name="connsiteX598" fmla="*/ 349519 w 637774"/>
                  <a:gd name="connsiteY598" fmla="*/ 129935 h 624681"/>
                  <a:gd name="connsiteX599" fmla="*/ 330264 w 637774"/>
                  <a:gd name="connsiteY599" fmla="*/ 132095 h 624681"/>
                  <a:gd name="connsiteX600" fmla="*/ 329296 w 637774"/>
                  <a:gd name="connsiteY600" fmla="*/ 128642 h 624681"/>
                  <a:gd name="connsiteX601" fmla="*/ 325942 w 637774"/>
                  <a:gd name="connsiteY601" fmla="*/ 129388 h 624681"/>
                  <a:gd name="connsiteX602" fmla="*/ 314715 w 637774"/>
                  <a:gd name="connsiteY602" fmla="*/ 129494 h 624681"/>
                  <a:gd name="connsiteX603" fmla="*/ 308865 w 637774"/>
                  <a:gd name="connsiteY603" fmla="*/ 130397 h 624681"/>
                  <a:gd name="connsiteX604" fmla="*/ 305714 w 637774"/>
                  <a:gd name="connsiteY604" fmla="*/ 130214 h 624681"/>
                  <a:gd name="connsiteX605" fmla="*/ 302583 w 637774"/>
                  <a:gd name="connsiteY605" fmla="*/ 129061 h 624681"/>
                  <a:gd name="connsiteX606" fmla="*/ 303527 w 637774"/>
                  <a:gd name="connsiteY606" fmla="*/ 131851 h 624681"/>
                  <a:gd name="connsiteX607" fmla="*/ 298110 w 637774"/>
                  <a:gd name="connsiteY607" fmla="*/ 132117 h 624681"/>
                  <a:gd name="connsiteX608" fmla="*/ 293653 w 637774"/>
                  <a:gd name="connsiteY608" fmla="*/ 133887 h 624681"/>
                  <a:gd name="connsiteX609" fmla="*/ 285329 w 637774"/>
                  <a:gd name="connsiteY609" fmla="*/ 133854 h 624681"/>
                  <a:gd name="connsiteX610" fmla="*/ 282296 w 637774"/>
                  <a:gd name="connsiteY610" fmla="*/ 135791 h 624681"/>
                  <a:gd name="connsiteX611" fmla="*/ 277371 w 637774"/>
                  <a:gd name="connsiteY611" fmla="*/ 135705 h 624681"/>
                  <a:gd name="connsiteX612" fmla="*/ 274047 w 637774"/>
                  <a:gd name="connsiteY612" fmla="*/ 138186 h 624681"/>
                  <a:gd name="connsiteX613" fmla="*/ 270318 w 637774"/>
                  <a:gd name="connsiteY613" fmla="*/ 138533 h 624681"/>
                  <a:gd name="connsiteX614" fmla="*/ 260696 w 637774"/>
                  <a:gd name="connsiteY614" fmla="*/ 140967 h 624681"/>
                  <a:gd name="connsiteX615" fmla="*/ 249631 w 637774"/>
                  <a:gd name="connsiteY615" fmla="*/ 147075 h 624681"/>
                  <a:gd name="connsiteX616" fmla="*/ 245479 w 637774"/>
                  <a:gd name="connsiteY616" fmla="*/ 148450 h 624681"/>
                  <a:gd name="connsiteX617" fmla="*/ 241867 w 637774"/>
                  <a:gd name="connsiteY617" fmla="*/ 149481 h 624681"/>
                  <a:gd name="connsiteX618" fmla="*/ 229727 w 637774"/>
                  <a:gd name="connsiteY618" fmla="*/ 152406 h 624681"/>
                  <a:gd name="connsiteX619" fmla="*/ 226456 w 637774"/>
                  <a:gd name="connsiteY619" fmla="*/ 154534 h 624681"/>
                  <a:gd name="connsiteX620" fmla="*/ 224151 w 637774"/>
                  <a:gd name="connsiteY620" fmla="*/ 157363 h 624681"/>
                  <a:gd name="connsiteX621" fmla="*/ 221438 w 637774"/>
                  <a:gd name="connsiteY621" fmla="*/ 159176 h 624681"/>
                  <a:gd name="connsiteX622" fmla="*/ 218808 w 637774"/>
                  <a:gd name="connsiteY622" fmla="*/ 160496 h 624681"/>
                  <a:gd name="connsiteX623" fmla="*/ 212668 w 637774"/>
                  <a:gd name="connsiteY623" fmla="*/ 164817 h 624681"/>
                  <a:gd name="connsiteX624" fmla="*/ 205263 w 637774"/>
                  <a:gd name="connsiteY624" fmla="*/ 165596 h 624681"/>
                  <a:gd name="connsiteX625" fmla="*/ 202308 w 637774"/>
                  <a:gd name="connsiteY625" fmla="*/ 173030 h 624681"/>
                  <a:gd name="connsiteX626" fmla="*/ 201117 w 637774"/>
                  <a:gd name="connsiteY626" fmla="*/ 173791 h 624681"/>
                  <a:gd name="connsiteX627" fmla="*/ 195459 w 637774"/>
                  <a:gd name="connsiteY627" fmla="*/ 175929 h 624681"/>
                  <a:gd name="connsiteX628" fmla="*/ 199165 w 637774"/>
                  <a:gd name="connsiteY628" fmla="*/ 178231 h 624681"/>
                  <a:gd name="connsiteX629" fmla="*/ 195763 w 637774"/>
                  <a:gd name="connsiteY629" fmla="*/ 182280 h 624681"/>
                  <a:gd name="connsiteX630" fmla="*/ 188919 w 637774"/>
                  <a:gd name="connsiteY630" fmla="*/ 186811 h 624681"/>
                  <a:gd name="connsiteX631" fmla="*/ 184324 w 637774"/>
                  <a:gd name="connsiteY631" fmla="*/ 189866 h 624681"/>
                  <a:gd name="connsiteX632" fmla="*/ 181866 w 637774"/>
                  <a:gd name="connsiteY632" fmla="*/ 196265 h 624681"/>
                  <a:gd name="connsiteX633" fmla="*/ 176631 w 637774"/>
                  <a:gd name="connsiteY633" fmla="*/ 202003 h 624681"/>
                  <a:gd name="connsiteX634" fmla="*/ 174116 w 637774"/>
                  <a:gd name="connsiteY634" fmla="*/ 207441 h 624681"/>
                  <a:gd name="connsiteX635" fmla="*/ 173838 w 637774"/>
                  <a:gd name="connsiteY635" fmla="*/ 210692 h 624681"/>
                  <a:gd name="connsiteX636" fmla="*/ 171972 w 637774"/>
                  <a:gd name="connsiteY636" fmla="*/ 210207 h 624681"/>
                  <a:gd name="connsiteX637" fmla="*/ 170233 w 637774"/>
                  <a:gd name="connsiteY637" fmla="*/ 213234 h 624681"/>
                  <a:gd name="connsiteX638" fmla="*/ 164394 w 637774"/>
                  <a:gd name="connsiteY638" fmla="*/ 219278 h 624681"/>
                  <a:gd name="connsiteX639" fmla="*/ 161225 w 637774"/>
                  <a:gd name="connsiteY639" fmla="*/ 226251 h 624681"/>
                  <a:gd name="connsiteX640" fmla="*/ 159353 w 637774"/>
                  <a:gd name="connsiteY640" fmla="*/ 228445 h 624681"/>
                  <a:gd name="connsiteX641" fmla="*/ 157118 w 637774"/>
                  <a:gd name="connsiteY641" fmla="*/ 232507 h 624681"/>
                  <a:gd name="connsiteX642" fmla="*/ 154667 w 637774"/>
                  <a:gd name="connsiteY642" fmla="*/ 238542 h 624681"/>
                  <a:gd name="connsiteX643" fmla="*/ 152890 w 637774"/>
                  <a:gd name="connsiteY643" fmla="*/ 240635 h 624681"/>
                  <a:gd name="connsiteX644" fmla="*/ 150961 w 637774"/>
                  <a:gd name="connsiteY644" fmla="*/ 240988 h 624681"/>
                  <a:gd name="connsiteX645" fmla="*/ 150544 w 637774"/>
                  <a:gd name="connsiteY645" fmla="*/ 244648 h 624681"/>
                  <a:gd name="connsiteX646" fmla="*/ 149029 w 637774"/>
                  <a:gd name="connsiteY646" fmla="*/ 250086 h 624681"/>
                  <a:gd name="connsiteX647" fmla="*/ 146937 w 637774"/>
                  <a:gd name="connsiteY647" fmla="*/ 256810 h 624681"/>
                  <a:gd name="connsiteX648" fmla="*/ 147047 w 637774"/>
                  <a:gd name="connsiteY648" fmla="*/ 257419 h 624681"/>
                  <a:gd name="connsiteX649" fmla="*/ 142330 w 637774"/>
                  <a:gd name="connsiteY649" fmla="*/ 266218 h 624681"/>
                  <a:gd name="connsiteX650" fmla="*/ 135383 w 637774"/>
                  <a:gd name="connsiteY650" fmla="*/ 277840 h 624681"/>
                  <a:gd name="connsiteX651" fmla="*/ 137656 w 637774"/>
                  <a:gd name="connsiteY651" fmla="*/ 277586 h 624681"/>
                  <a:gd name="connsiteX652" fmla="*/ 139109 w 637774"/>
                  <a:gd name="connsiteY652" fmla="*/ 285797 h 624681"/>
                  <a:gd name="connsiteX653" fmla="*/ 135857 w 637774"/>
                  <a:gd name="connsiteY653" fmla="*/ 295139 h 624681"/>
                  <a:gd name="connsiteX654" fmla="*/ 136730 w 637774"/>
                  <a:gd name="connsiteY654" fmla="*/ 301007 h 624681"/>
                  <a:gd name="connsiteX655" fmla="*/ 134389 w 637774"/>
                  <a:gd name="connsiteY655" fmla="*/ 304778 h 624681"/>
                  <a:gd name="connsiteX656" fmla="*/ 134008 w 637774"/>
                  <a:gd name="connsiteY656" fmla="*/ 309930 h 624681"/>
                  <a:gd name="connsiteX657" fmla="*/ 132244 w 637774"/>
                  <a:gd name="connsiteY657" fmla="*/ 313292 h 624681"/>
                  <a:gd name="connsiteX658" fmla="*/ 133400 w 637774"/>
                  <a:gd name="connsiteY658" fmla="*/ 323290 h 624681"/>
                  <a:gd name="connsiteX659" fmla="*/ 131759 w 637774"/>
                  <a:gd name="connsiteY659" fmla="*/ 332281 h 624681"/>
                  <a:gd name="connsiteX660" fmla="*/ 135132 w 637774"/>
                  <a:gd name="connsiteY660" fmla="*/ 339186 h 624681"/>
                  <a:gd name="connsiteX661" fmla="*/ 135210 w 637774"/>
                  <a:gd name="connsiteY661" fmla="*/ 345682 h 624681"/>
                  <a:gd name="connsiteX662" fmla="*/ 134932 w 637774"/>
                  <a:gd name="connsiteY662" fmla="*/ 350809 h 624681"/>
                  <a:gd name="connsiteX663" fmla="*/ 138379 w 637774"/>
                  <a:gd name="connsiteY663" fmla="*/ 350643 h 624681"/>
                  <a:gd name="connsiteX664" fmla="*/ 137728 w 637774"/>
                  <a:gd name="connsiteY664" fmla="*/ 359560 h 624681"/>
                  <a:gd name="connsiteX665" fmla="*/ 139837 w 637774"/>
                  <a:gd name="connsiteY665" fmla="*/ 368112 h 624681"/>
                  <a:gd name="connsiteX666" fmla="*/ 142627 w 637774"/>
                  <a:gd name="connsiteY666" fmla="*/ 380978 h 624681"/>
                  <a:gd name="connsiteX667" fmla="*/ 144647 w 637774"/>
                  <a:gd name="connsiteY667" fmla="*/ 385515 h 624681"/>
                  <a:gd name="connsiteX668" fmla="*/ 146606 w 637774"/>
                  <a:gd name="connsiteY668" fmla="*/ 385460 h 624681"/>
                  <a:gd name="connsiteX669" fmla="*/ 146609 w 637774"/>
                  <a:gd name="connsiteY669" fmla="*/ 396274 h 624681"/>
                  <a:gd name="connsiteX670" fmla="*/ 152015 w 637774"/>
                  <a:gd name="connsiteY670" fmla="*/ 399927 h 624681"/>
                  <a:gd name="connsiteX671" fmla="*/ 155172 w 637774"/>
                  <a:gd name="connsiteY671" fmla="*/ 404495 h 624681"/>
                  <a:gd name="connsiteX672" fmla="*/ 160735 w 637774"/>
                  <a:gd name="connsiteY672" fmla="*/ 415391 h 624681"/>
                  <a:gd name="connsiteX673" fmla="*/ 165312 w 637774"/>
                  <a:gd name="connsiteY673" fmla="*/ 420370 h 624681"/>
                  <a:gd name="connsiteX674" fmla="*/ 168521 w 637774"/>
                  <a:gd name="connsiteY674" fmla="*/ 424707 h 624681"/>
                  <a:gd name="connsiteX675" fmla="*/ 171562 w 637774"/>
                  <a:gd name="connsiteY675" fmla="*/ 430468 h 624681"/>
                  <a:gd name="connsiteX676" fmla="*/ 174023 w 637774"/>
                  <a:gd name="connsiteY676" fmla="*/ 433445 h 624681"/>
                  <a:gd name="connsiteX677" fmla="*/ 177093 w 637774"/>
                  <a:gd name="connsiteY677" fmla="*/ 438190 h 624681"/>
                  <a:gd name="connsiteX678" fmla="*/ 179314 w 637774"/>
                  <a:gd name="connsiteY678" fmla="*/ 444355 h 624681"/>
                  <a:gd name="connsiteX679" fmla="*/ 185380 w 637774"/>
                  <a:gd name="connsiteY679" fmla="*/ 449541 h 624681"/>
                  <a:gd name="connsiteX680" fmla="*/ 188893 w 637774"/>
                  <a:gd name="connsiteY680" fmla="*/ 452166 h 624681"/>
                  <a:gd name="connsiteX681" fmla="*/ 193181 w 637774"/>
                  <a:gd name="connsiteY681" fmla="*/ 460004 h 624681"/>
                  <a:gd name="connsiteX682" fmla="*/ 199395 w 637774"/>
                  <a:gd name="connsiteY682" fmla="*/ 463858 h 624681"/>
                  <a:gd name="connsiteX683" fmla="*/ 200163 w 637774"/>
                  <a:gd name="connsiteY683" fmla="*/ 465124 h 624681"/>
                  <a:gd name="connsiteX684" fmla="*/ 210114 w 637774"/>
                  <a:gd name="connsiteY684" fmla="*/ 470143 h 624681"/>
                  <a:gd name="connsiteX685" fmla="*/ 217506 w 637774"/>
                  <a:gd name="connsiteY685" fmla="*/ 478155 h 624681"/>
                  <a:gd name="connsiteX686" fmla="*/ 223769 w 637774"/>
                  <a:gd name="connsiteY686" fmla="*/ 480899 h 624681"/>
                  <a:gd name="connsiteX687" fmla="*/ 234983 w 637774"/>
                  <a:gd name="connsiteY687" fmla="*/ 484833 h 624681"/>
                  <a:gd name="connsiteX688" fmla="*/ 241201 w 637774"/>
                  <a:gd name="connsiteY688" fmla="*/ 490320 h 624681"/>
                  <a:gd name="connsiteX689" fmla="*/ 245895 w 637774"/>
                  <a:gd name="connsiteY689" fmla="*/ 489358 h 624681"/>
                  <a:gd name="connsiteX690" fmla="*/ 249133 w 637774"/>
                  <a:gd name="connsiteY690" fmla="*/ 491241 h 624681"/>
                  <a:gd name="connsiteX691" fmla="*/ 255839 w 637774"/>
                  <a:gd name="connsiteY691" fmla="*/ 497614 h 624681"/>
                  <a:gd name="connsiteX692" fmla="*/ 265014 w 637774"/>
                  <a:gd name="connsiteY692" fmla="*/ 498420 h 624681"/>
                  <a:gd name="connsiteX693" fmla="*/ 266147 w 637774"/>
                  <a:gd name="connsiteY693" fmla="*/ 498695 h 624681"/>
                  <a:gd name="connsiteX694" fmla="*/ 272188 w 637774"/>
                  <a:gd name="connsiteY694" fmla="*/ 499905 h 624681"/>
                  <a:gd name="connsiteX695" fmla="*/ 274108 w 637774"/>
                  <a:gd name="connsiteY695" fmla="*/ 501472 h 624681"/>
                  <a:gd name="connsiteX696" fmla="*/ 287108 w 637774"/>
                  <a:gd name="connsiteY696" fmla="*/ 497520 h 624681"/>
                  <a:gd name="connsiteX697" fmla="*/ 288463 w 637774"/>
                  <a:gd name="connsiteY697" fmla="*/ 497452 h 624681"/>
                  <a:gd name="connsiteX698" fmla="*/ 292567 w 637774"/>
                  <a:gd name="connsiteY698" fmla="*/ 495629 h 624681"/>
                  <a:gd name="connsiteX699" fmla="*/ 299093 w 637774"/>
                  <a:gd name="connsiteY699" fmla="*/ 493536 h 624681"/>
                  <a:gd name="connsiteX700" fmla="*/ 302373 w 637774"/>
                  <a:gd name="connsiteY700" fmla="*/ 492798 h 624681"/>
                  <a:gd name="connsiteX701" fmla="*/ 308026 w 637774"/>
                  <a:gd name="connsiteY701" fmla="*/ 494775 h 624681"/>
                  <a:gd name="connsiteX702" fmla="*/ 310391 w 637774"/>
                  <a:gd name="connsiteY702" fmla="*/ 496977 h 624681"/>
                  <a:gd name="connsiteX703" fmla="*/ 314215 w 637774"/>
                  <a:gd name="connsiteY703" fmla="*/ 498965 h 624681"/>
                  <a:gd name="connsiteX704" fmla="*/ 320271 w 637774"/>
                  <a:gd name="connsiteY704" fmla="*/ 504636 h 624681"/>
                  <a:gd name="connsiteX705" fmla="*/ 323790 w 637774"/>
                  <a:gd name="connsiteY705" fmla="*/ 512207 h 624681"/>
                  <a:gd name="connsiteX706" fmla="*/ 327571 w 637774"/>
                  <a:gd name="connsiteY706" fmla="*/ 525877 h 624681"/>
                  <a:gd name="connsiteX707" fmla="*/ 325321 w 637774"/>
                  <a:gd name="connsiteY707" fmla="*/ 534099 h 624681"/>
                  <a:gd name="connsiteX708" fmla="*/ 322622 w 637774"/>
                  <a:gd name="connsiteY708" fmla="*/ 538936 h 624681"/>
                  <a:gd name="connsiteX709" fmla="*/ 324081 w 637774"/>
                  <a:gd name="connsiteY709" fmla="*/ 541596 h 624681"/>
                  <a:gd name="connsiteX710" fmla="*/ 324563 w 637774"/>
                  <a:gd name="connsiteY710" fmla="*/ 545599 h 624681"/>
                  <a:gd name="connsiteX711" fmla="*/ 323776 w 637774"/>
                  <a:gd name="connsiteY711" fmla="*/ 549055 h 624681"/>
                  <a:gd name="connsiteX712" fmla="*/ 325886 w 637774"/>
                  <a:gd name="connsiteY712" fmla="*/ 553295 h 624681"/>
                  <a:gd name="connsiteX713" fmla="*/ 328873 w 637774"/>
                  <a:gd name="connsiteY713" fmla="*/ 557534 h 624681"/>
                  <a:gd name="connsiteX714" fmla="*/ 328379 w 637774"/>
                  <a:gd name="connsiteY714" fmla="*/ 566071 h 624681"/>
                  <a:gd name="connsiteX715" fmla="*/ 333448 w 637774"/>
                  <a:gd name="connsiteY715" fmla="*/ 565947 h 624681"/>
                  <a:gd name="connsiteX716" fmla="*/ 333486 w 637774"/>
                  <a:gd name="connsiteY716" fmla="*/ 566880 h 624681"/>
                  <a:gd name="connsiteX717" fmla="*/ 323678 w 637774"/>
                  <a:gd name="connsiteY717" fmla="*/ 573146 h 624681"/>
                  <a:gd name="connsiteX718" fmla="*/ 322327 w 637774"/>
                  <a:gd name="connsiteY718" fmla="*/ 583467 h 624681"/>
                  <a:gd name="connsiteX719" fmla="*/ 324463 w 637774"/>
                  <a:gd name="connsiteY719" fmla="*/ 584937 h 624681"/>
                  <a:gd name="connsiteX720" fmla="*/ 325087 w 637774"/>
                  <a:gd name="connsiteY720" fmla="*/ 587850 h 624681"/>
                  <a:gd name="connsiteX721" fmla="*/ 322572 w 637774"/>
                  <a:gd name="connsiteY721" fmla="*/ 591973 h 624681"/>
                  <a:gd name="connsiteX722" fmla="*/ 320568 w 637774"/>
                  <a:gd name="connsiteY722" fmla="*/ 596086 h 624681"/>
                  <a:gd name="connsiteX723" fmla="*/ 319562 w 637774"/>
                  <a:gd name="connsiteY723" fmla="*/ 597446 h 624681"/>
                  <a:gd name="connsiteX724" fmla="*/ 313088 w 637774"/>
                  <a:gd name="connsiteY724" fmla="*/ 608806 h 624681"/>
                  <a:gd name="connsiteX725" fmla="*/ 309783 w 637774"/>
                  <a:gd name="connsiteY725" fmla="*/ 613631 h 624681"/>
                  <a:gd name="connsiteX726" fmla="*/ 304402 w 637774"/>
                  <a:gd name="connsiteY726" fmla="*/ 617267 h 624681"/>
                  <a:gd name="connsiteX727" fmla="*/ 299187 w 637774"/>
                  <a:gd name="connsiteY727" fmla="*/ 619600 h 624681"/>
                  <a:gd name="connsiteX728" fmla="*/ 297759 w 637774"/>
                  <a:gd name="connsiteY728" fmla="*/ 620114 h 624681"/>
                  <a:gd name="connsiteX729" fmla="*/ 292553 w 637774"/>
                  <a:gd name="connsiteY729" fmla="*/ 620524 h 624681"/>
                  <a:gd name="connsiteX730" fmla="*/ 292528 w 637774"/>
                  <a:gd name="connsiteY730" fmla="*/ 621298 h 624681"/>
                  <a:gd name="connsiteX731" fmla="*/ 291028 w 637774"/>
                  <a:gd name="connsiteY731" fmla="*/ 619823 h 624681"/>
                  <a:gd name="connsiteX732" fmla="*/ 291103 w 637774"/>
                  <a:gd name="connsiteY732" fmla="*/ 620692 h 624681"/>
                  <a:gd name="connsiteX733" fmla="*/ 273359 w 637774"/>
                  <a:gd name="connsiteY733" fmla="*/ 623843 h 624681"/>
                  <a:gd name="connsiteX734" fmla="*/ 266835 w 637774"/>
                  <a:gd name="connsiteY734" fmla="*/ 620627 h 624681"/>
                  <a:gd name="connsiteX735" fmla="*/ 261496 w 637774"/>
                  <a:gd name="connsiteY735" fmla="*/ 621204 h 624681"/>
                  <a:gd name="connsiteX736" fmla="*/ 259177 w 637774"/>
                  <a:gd name="connsiteY736" fmla="*/ 618573 h 624681"/>
                  <a:gd name="connsiteX737" fmla="*/ 258658 w 637774"/>
                  <a:gd name="connsiteY737" fmla="*/ 619823 h 624681"/>
                  <a:gd name="connsiteX738" fmla="*/ 248430 w 637774"/>
                  <a:gd name="connsiteY738" fmla="*/ 621805 h 624681"/>
                  <a:gd name="connsiteX739" fmla="*/ 240650 w 637774"/>
                  <a:gd name="connsiteY739" fmla="*/ 622623 h 624681"/>
                  <a:gd name="connsiteX740" fmla="*/ 230655 w 637774"/>
                  <a:gd name="connsiteY740" fmla="*/ 621784 h 624681"/>
                  <a:gd name="connsiteX741" fmla="*/ 222125 w 637774"/>
                  <a:gd name="connsiteY741" fmla="*/ 624238 h 624681"/>
                  <a:gd name="connsiteX742" fmla="*/ 221323 w 637774"/>
                  <a:gd name="connsiteY742" fmla="*/ 624670 h 624681"/>
                  <a:gd name="connsiteX743" fmla="*/ 210021 w 637774"/>
                  <a:gd name="connsiteY743" fmla="*/ 620473 h 624681"/>
                  <a:gd name="connsiteX744" fmla="*/ 209591 w 637774"/>
                  <a:gd name="connsiteY744" fmla="*/ 619112 h 624681"/>
                  <a:gd name="connsiteX745" fmla="*/ 198395 w 637774"/>
                  <a:gd name="connsiteY745" fmla="*/ 618080 h 624681"/>
                  <a:gd name="connsiteX746" fmla="*/ 186165 w 637774"/>
                  <a:gd name="connsiteY746" fmla="*/ 615555 h 624681"/>
                  <a:gd name="connsiteX747" fmla="*/ 185197 w 637774"/>
                  <a:gd name="connsiteY747" fmla="*/ 612102 h 624681"/>
                  <a:gd name="connsiteX748" fmla="*/ 183816 w 637774"/>
                  <a:gd name="connsiteY748" fmla="*/ 612066 h 624681"/>
                  <a:gd name="connsiteX749" fmla="*/ 184724 w 637774"/>
                  <a:gd name="connsiteY749" fmla="*/ 614799 h 624681"/>
                  <a:gd name="connsiteX750" fmla="*/ 183304 w 637774"/>
                  <a:gd name="connsiteY750" fmla="*/ 615386 h 624681"/>
                  <a:gd name="connsiteX751" fmla="*/ 158391 w 637774"/>
                  <a:gd name="connsiteY751" fmla="*/ 602003 h 624681"/>
                  <a:gd name="connsiteX752" fmla="*/ 132753 w 637774"/>
                  <a:gd name="connsiteY752" fmla="*/ 589920 h 624681"/>
                  <a:gd name="connsiteX753" fmla="*/ 130115 w 637774"/>
                  <a:gd name="connsiteY753" fmla="*/ 585539 h 624681"/>
                  <a:gd name="connsiteX754" fmla="*/ 127234 w 637774"/>
                  <a:gd name="connsiteY754" fmla="*/ 583467 h 624681"/>
                  <a:gd name="connsiteX755" fmla="*/ 120510 w 637774"/>
                  <a:gd name="connsiteY755" fmla="*/ 579061 h 624681"/>
                  <a:gd name="connsiteX756" fmla="*/ 118338 w 637774"/>
                  <a:gd name="connsiteY756" fmla="*/ 576975 h 624681"/>
                  <a:gd name="connsiteX757" fmla="*/ 114497 w 637774"/>
                  <a:gd name="connsiteY757" fmla="*/ 572524 h 624681"/>
                  <a:gd name="connsiteX758" fmla="*/ 114168 w 637774"/>
                  <a:gd name="connsiteY758" fmla="*/ 571697 h 624681"/>
                  <a:gd name="connsiteX759" fmla="*/ 105595 w 637774"/>
                  <a:gd name="connsiteY759" fmla="*/ 566834 h 624681"/>
                  <a:gd name="connsiteX760" fmla="*/ 102128 w 637774"/>
                  <a:gd name="connsiteY760" fmla="*/ 562782 h 624681"/>
                  <a:gd name="connsiteX761" fmla="*/ 95158 w 637774"/>
                  <a:gd name="connsiteY761" fmla="*/ 554742 h 624681"/>
                  <a:gd name="connsiteX762" fmla="*/ 92767 w 637774"/>
                  <a:gd name="connsiteY762" fmla="*/ 549124 h 624681"/>
                  <a:gd name="connsiteX763" fmla="*/ 90985 w 637774"/>
                  <a:gd name="connsiteY763" fmla="*/ 546710 h 624681"/>
                  <a:gd name="connsiteX764" fmla="*/ 86192 w 637774"/>
                  <a:gd name="connsiteY764" fmla="*/ 541830 h 624681"/>
                  <a:gd name="connsiteX765" fmla="*/ 84765 w 637774"/>
                  <a:gd name="connsiteY765" fmla="*/ 540345 h 624681"/>
                  <a:gd name="connsiteX766" fmla="*/ 76380 w 637774"/>
                  <a:gd name="connsiteY766" fmla="*/ 532091 h 624681"/>
                  <a:gd name="connsiteX767" fmla="*/ 70412 w 637774"/>
                  <a:gd name="connsiteY767" fmla="*/ 526684 h 624681"/>
                  <a:gd name="connsiteX768" fmla="*/ 67267 w 637774"/>
                  <a:gd name="connsiteY768" fmla="*/ 517197 h 624681"/>
                  <a:gd name="connsiteX769" fmla="*/ 62871 w 637774"/>
                  <a:gd name="connsiteY769" fmla="*/ 515815 h 624681"/>
                  <a:gd name="connsiteX770" fmla="*/ 62153 w 637774"/>
                  <a:gd name="connsiteY770" fmla="*/ 512442 h 624681"/>
                  <a:gd name="connsiteX771" fmla="*/ 57905 w 637774"/>
                  <a:gd name="connsiteY771" fmla="*/ 508289 h 624681"/>
                  <a:gd name="connsiteX772" fmla="*/ 56459 w 637774"/>
                  <a:gd name="connsiteY772" fmla="*/ 504902 h 624681"/>
                  <a:gd name="connsiteX773" fmla="*/ 49219 w 637774"/>
                  <a:gd name="connsiteY773" fmla="*/ 499189 h 624681"/>
                  <a:gd name="connsiteX774" fmla="*/ 47133 w 637774"/>
                  <a:gd name="connsiteY774" fmla="*/ 490863 h 624681"/>
                  <a:gd name="connsiteX775" fmla="*/ 40085 w 637774"/>
                  <a:gd name="connsiteY775" fmla="*/ 482951 h 624681"/>
                  <a:gd name="connsiteX776" fmla="*/ 38817 w 637774"/>
                  <a:gd name="connsiteY776" fmla="*/ 481965 h 624681"/>
                  <a:gd name="connsiteX777" fmla="*/ 37293 w 637774"/>
                  <a:gd name="connsiteY777" fmla="*/ 479267 h 624681"/>
                  <a:gd name="connsiteX778" fmla="*/ 33668 w 637774"/>
                  <a:gd name="connsiteY778" fmla="*/ 467532 h 624681"/>
                  <a:gd name="connsiteX779" fmla="*/ 30981 w 637774"/>
                  <a:gd name="connsiteY779" fmla="*/ 466136 h 624681"/>
                  <a:gd name="connsiteX780" fmla="*/ 27420 w 637774"/>
                  <a:gd name="connsiteY780" fmla="*/ 457874 h 624681"/>
                  <a:gd name="connsiteX781" fmla="*/ 27145 w 637774"/>
                  <a:gd name="connsiteY781" fmla="*/ 452381 h 624681"/>
                  <a:gd name="connsiteX782" fmla="*/ 24282 w 637774"/>
                  <a:gd name="connsiteY782" fmla="*/ 446586 h 624681"/>
                  <a:gd name="connsiteX783" fmla="*/ 22200 w 637774"/>
                  <a:gd name="connsiteY783" fmla="*/ 438576 h 624681"/>
                  <a:gd name="connsiteX784" fmla="*/ 19985 w 637774"/>
                  <a:gd name="connsiteY784" fmla="*/ 431610 h 624681"/>
                  <a:gd name="connsiteX785" fmla="*/ 15493 w 637774"/>
                  <a:gd name="connsiteY785" fmla="*/ 421827 h 624681"/>
                  <a:gd name="connsiteX786" fmla="*/ 14197 w 637774"/>
                  <a:gd name="connsiteY786" fmla="*/ 414113 h 624681"/>
                  <a:gd name="connsiteX787" fmla="*/ 14117 w 637774"/>
                  <a:gd name="connsiteY787" fmla="*/ 409175 h 624681"/>
                  <a:gd name="connsiteX788" fmla="*/ 11117 w 637774"/>
                  <a:gd name="connsiteY788" fmla="*/ 401352 h 624681"/>
                  <a:gd name="connsiteX789" fmla="*/ 9402 w 637774"/>
                  <a:gd name="connsiteY789" fmla="*/ 392669 h 624681"/>
                  <a:gd name="connsiteX790" fmla="*/ 7839 w 637774"/>
                  <a:gd name="connsiteY790" fmla="*/ 389596 h 624681"/>
                  <a:gd name="connsiteX791" fmla="*/ 7536 w 637774"/>
                  <a:gd name="connsiteY791" fmla="*/ 388873 h 624681"/>
                  <a:gd name="connsiteX792" fmla="*/ 5210 w 637774"/>
                  <a:gd name="connsiteY792" fmla="*/ 386606 h 624681"/>
                  <a:gd name="connsiteX793" fmla="*/ 6928 w 637774"/>
                  <a:gd name="connsiteY793" fmla="*/ 382235 h 624681"/>
                  <a:gd name="connsiteX794" fmla="*/ 5009 w 637774"/>
                  <a:gd name="connsiteY794" fmla="*/ 378792 h 624681"/>
                  <a:gd name="connsiteX795" fmla="*/ 4727 w 637774"/>
                  <a:gd name="connsiteY795" fmla="*/ 370789 h 624681"/>
                  <a:gd name="connsiteX796" fmla="*/ 5041 w 637774"/>
                  <a:gd name="connsiteY796" fmla="*/ 359095 h 624681"/>
                  <a:gd name="connsiteX797" fmla="*/ 4893 w 637774"/>
                  <a:gd name="connsiteY797" fmla="*/ 357553 h 624681"/>
                  <a:gd name="connsiteX798" fmla="*/ 2966 w 637774"/>
                  <a:gd name="connsiteY798" fmla="*/ 347847 h 624681"/>
                  <a:gd name="connsiteX799" fmla="*/ 0 w 637774"/>
                  <a:gd name="connsiteY799" fmla="*/ 337768 h 624681"/>
                  <a:gd name="connsiteX800" fmla="*/ 824 w 637774"/>
                  <a:gd name="connsiteY800" fmla="*/ 325747 h 624681"/>
                  <a:gd name="connsiteX801" fmla="*/ 3016 w 637774"/>
                  <a:gd name="connsiteY801" fmla="*/ 314807 h 624681"/>
                  <a:gd name="connsiteX802" fmla="*/ 1551 w 637774"/>
                  <a:gd name="connsiteY802" fmla="*/ 303889 h 624681"/>
                  <a:gd name="connsiteX803" fmla="*/ 4817 w 637774"/>
                  <a:gd name="connsiteY803" fmla="*/ 297254 h 624681"/>
                  <a:gd name="connsiteX804" fmla="*/ 5338 w 637774"/>
                  <a:gd name="connsiteY804" fmla="*/ 295883 h 624681"/>
                  <a:gd name="connsiteX805" fmla="*/ 6233 w 637774"/>
                  <a:gd name="connsiteY805" fmla="*/ 284974 h 624681"/>
                  <a:gd name="connsiteX806" fmla="*/ 6374 w 637774"/>
                  <a:gd name="connsiteY806" fmla="*/ 275383 h 624681"/>
                  <a:gd name="connsiteX807" fmla="*/ 8901 w 637774"/>
                  <a:gd name="connsiteY807" fmla="*/ 272653 h 624681"/>
                  <a:gd name="connsiteX808" fmla="*/ 8043 w 637774"/>
                  <a:gd name="connsiteY808" fmla="*/ 270686 h 624681"/>
                  <a:gd name="connsiteX809" fmla="*/ 7576 w 637774"/>
                  <a:gd name="connsiteY809" fmla="*/ 255020 h 624681"/>
                  <a:gd name="connsiteX810" fmla="*/ 8656 w 637774"/>
                  <a:gd name="connsiteY810" fmla="*/ 249461 h 624681"/>
                  <a:gd name="connsiteX811" fmla="*/ 8791 w 637774"/>
                  <a:gd name="connsiteY811" fmla="*/ 247299 h 624681"/>
                  <a:gd name="connsiteX812" fmla="*/ 9946 w 637774"/>
                  <a:gd name="connsiteY812" fmla="*/ 245045 h 624681"/>
                  <a:gd name="connsiteX813" fmla="*/ 11417 w 637774"/>
                  <a:gd name="connsiteY813" fmla="*/ 240473 h 624681"/>
                  <a:gd name="connsiteX814" fmla="*/ 11500 w 637774"/>
                  <a:gd name="connsiteY814" fmla="*/ 234792 h 624681"/>
                  <a:gd name="connsiteX815" fmla="*/ 15355 w 637774"/>
                  <a:gd name="connsiteY815" fmla="*/ 224706 h 624681"/>
                  <a:gd name="connsiteX816" fmla="*/ 18667 w 637774"/>
                  <a:gd name="connsiteY816" fmla="*/ 212892 h 624681"/>
                  <a:gd name="connsiteX817" fmla="*/ 21855 w 637774"/>
                  <a:gd name="connsiteY817" fmla="*/ 204949 h 624681"/>
                  <a:gd name="connsiteX818" fmla="*/ 22997 w 637774"/>
                  <a:gd name="connsiteY818" fmla="*/ 201425 h 624681"/>
                  <a:gd name="connsiteX819" fmla="*/ 29017 w 637774"/>
                  <a:gd name="connsiteY819" fmla="*/ 189479 h 624681"/>
                  <a:gd name="connsiteX820" fmla="*/ 33129 w 637774"/>
                  <a:gd name="connsiteY820" fmla="*/ 186732 h 624681"/>
                  <a:gd name="connsiteX821" fmla="*/ 33278 w 637774"/>
                  <a:gd name="connsiteY821" fmla="*/ 180092 h 624681"/>
                  <a:gd name="connsiteX822" fmla="*/ 35694 w 637774"/>
                  <a:gd name="connsiteY822" fmla="*/ 174876 h 624681"/>
                  <a:gd name="connsiteX823" fmla="*/ 36554 w 637774"/>
                  <a:gd name="connsiteY823" fmla="*/ 171972 h 624681"/>
                  <a:gd name="connsiteX824" fmla="*/ 36247 w 637774"/>
                  <a:gd name="connsiteY824" fmla="*/ 171929 h 624681"/>
                  <a:gd name="connsiteX825" fmla="*/ 36985 w 637774"/>
                  <a:gd name="connsiteY825" fmla="*/ 167586 h 624681"/>
                  <a:gd name="connsiteX826" fmla="*/ 41367 w 637774"/>
                  <a:gd name="connsiteY826" fmla="*/ 160198 h 624681"/>
                  <a:gd name="connsiteX827" fmla="*/ 42049 w 637774"/>
                  <a:gd name="connsiteY827" fmla="*/ 159204 h 624681"/>
                  <a:gd name="connsiteX828" fmla="*/ 51642 w 637774"/>
                  <a:gd name="connsiteY828" fmla="*/ 151040 h 624681"/>
                  <a:gd name="connsiteX829" fmla="*/ 52369 w 637774"/>
                  <a:gd name="connsiteY829" fmla="*/ 147303 h 624681"/>
                  <a:gd name="connsiteX830" fmla="*/ 58861 w 637774"/>
                  <a:gd name="connsiteY830" fmla="*/ 135534 h 624681"/>
                  <a:gd name="connsiteX831" fmla="*/ 68997 w 637774"/>
                  <a:gd name="connsiteY831" fmla="*/ 123033 h 624681"/>
                  <a:gd name="connsiteX832" fmla="*/ 71493 w 637774"/>
                  <a:gd name="connsiteY832" fmla="*/ 118445 h 624681"/>
                  <a:gd name="connsiteX833" fmla="*/ 82304 w 637774"/>
                  <a:gd name="connsiteY833" fmla="*/ 107310 h 624681"/>
                  <a:gd name="connsiteX834" fmla="*/ 86517 w 637774"/>
                  <a:gd name="connsiteY834" fmla="*/ 102783 h 624681"/>
                  <a:gd name="connsiteX835" fmla="*/ 92313 w 637774"/>
                  <a:gd name="connsiteY835" fmla="*/ 97923 h 624681"/>
                  <a:gd name="connsiteX836" fmla="*/ 97096 w 637774"/>
                  <a:gd name="connsiteY836" fmla="*/ 93352 h 624681"/>
                  <a:gd name="connsiteX837" fmla="*/ 99389 w 637774"/>
                  <a:gd name="connsiteY837" fmla="*/ 90131 h 624681"/>
                  <a:gd name="connsiteX838" fmla="*/ 101220 w 637774"/>
                  <a:gd name="connsiteY838" fmla="*/ 88123 h 624681"/>
                  <a:gd name="connsiteX839" fmla="*/ 107601 w 637774"/>
                  <a:gd name="connsiteY839" fmla="*/ 81054 h 624681"/>
                  <a:gd name="connsiteX840" fmla="*/ 107957 w 637774"/>
                  <a:gd name="connsiteY840" fmla="*/ 80547 h 624681"/>
                  <a:gd name="connsiteX841" fmla="*/ 115251 w 637774"/>
                  <a:gd name="connsiteY841" fmla="*/ 74971 h 624681"/>
                  <a:gd name="connsiteX842" fmla="*/ 118658 w 637774"/>
                  <a:gd name="connsiteY842" fmla="*/ 71119 h 624681"/>
                  <a:gd name="connsiteX843" fmla="*/ 125478 w 637774"/>
                  <a:gd name="connsiteY843" fmla="*/ 67800 h 624681"/>
                  <a:gd name="connsiteX844" fmla="*/ 142460 w 637774"/>
                  <a:gd name="connsiteY844" fmla="*/ 56394 h 624681"/>
                  <a:gd name="connsiteX845" fmla="*/ 154869 w 637774"/>
                  <a:gd name="connsiteY845" fmla="*/ 47391 h 624681"/>
                  <a:gd name="connsiteX846" fmla="*/ 156560 w 637774"/>
                  <a:gd name="connsiteY846" fmla="*/ 46351 h 624681"/>
                  <a:gd name="connsiteX847" fmla="*/ 163686 w 637774"/>
                  <a:gd name="connsiteY847" fmla="*/ 43635 h 624681"/>
                  <a:gd name="connsiteX848" fmla="*/ 163503 w 637774"/>
                  <a:gd name="connsiteY848" fmla="*/ 43473 h 624681"/>
                  <a:gd name="connsiteX849" fmla="*/ 168614 w 637774"/>
                  <a:gd name="connsiteY849" fmla="*/ 40289 h 624681"/>
                  <a:gd name="connsiteX850" fmla="*/ 181089 w 637774"/>
                  <a:gd name="connsiteY850" fmla="*/ 33638 h 624681"/>
                  <a:gd name="connsiteX851" fmla="*/ 187397 w 637774"/>
                  <a:gd name="connsiteY851" fmla="*/ 31765 h 624681"/>
                  <a:gd name="connsiteX852" fmla="*/ 188927 w 637774"/>
                  <a:gd name="connsiteY852" fmla="*/ 30349 h 624681"/>
                  <a:gd name="connsiteX853" fmla="*/ 200858 w 637774"/>
                  <a:gd name="connsiteY853" fmla="*/ 25282 h 624681"/>
                  <a:gd name="connsiteX854" fmla="*/ 204964 w 637774"/>
                  <a:gd name="connsiteY854" fmla="*/ 22899 h 624681"/>
                  <a:gd name="connsiteX855" fmla="*/ 206788 w 637774"/>
                  <a:gd name="connsiteY855" fmla="*/ 21694 h 624681"/>
                  <a:gd name="connsiteX856" fmla="*/ 217681 w 637774"/>
                  <a:gd name="connsiteY856" fmla="*/ 19128 h 624681"/>
                  <a:gd name="connsiteX857" fmla="*/ 221772 w 637774"/>
                  <a:gd name="connsiteY857" fmla="*/ 18910 h 624681"/>
                  <a:gd name="connsiteX858" fmla="*/ 236265 w 637774"/>
                  <a:gd name="connsiteY858" fmla="*/ 13604 h 624681"/>
                  <a:gd name="connsiteX859" fmla="*/ 246863 w 637774"/>
                  <a:gd name="connsiteY859" fmla="*/ 10826 h 624681"/>
                  <a:gd name="connsiteX860" fmla="*/ 249817 w 637774"/>
                  <a:gd name="connsiteY860" fmla="*/ 9139 h 624681"/>
                  <a:gd name="connsiteX861" fmla="*/ 257497 w 637774"/>
                  <a:gd name="connsiteY861" fmla="*/ 7228 h 624681"/>
                  <a:gd name="connsiteX862" fmla="*/ 262367 w 637774"/>
                  <a:gd name="connsiteY862" fmla="*/ 5792 h 624681"/>
                  <a:gd name="connsiteX863" fmla="*/ 275155 w 637774"/>
                  <a:gd name="connsiteY863" fmla="*/ 4131 h 624681"/>
                  <a:gd name="connsiteX864" fmla="*/ 277984 w 637774"/>
                  <a:gd name="connsiteY864" fmla="*/ 3561 h 624681"/>
                  <a:gd name="connsiteX865" fmla="*/ 288281 w 637774"/>
                  <a:gd name="connsiteY865" fmla="*/ 1934 h 624681"/>
                  <a:gd name="connsiteX866" fmla="*/ 296617 w 637774"/>
                  <a:gd name="connsiteY866" fmla="*/ 800 h 624681"/>
                  <a:gd name="connsiteX867" fmla="*/ 299613 w 637774"/>
                  <a:gd name="connsiteY867" fmla="*/ 682 h 624681"/>
                  <a:gd name="connsiteX868" fmla="*/ 313000 w 637774"/>
                  <a:gd name="connsiteY868" fmla="*/ 394 h 624681"/>
                  <a:gd name="connsiteX869" fmla="*/ 320525 w 637774"/>
                  <a:gd name="connsiteY869" fmla="*/ 178 h 624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</a:cxnLst>
                <a:rect l="l" t="t" r="r" b="b"/>
                <a:pathLst>
                  <a:path w="637774" h="624681">
                    <a:moveTo>
                      <a:pt x="549334" y="420953"/>
                    </a:moveTo>
                    <a:lnTo>
                      <a:pt x="549298" y="421099"/>
                    </a:lnTo>
                    <a:lnTo>
                      <a:pt x="549176" y="421096"/>
                    </a:lnTo>
                    <a:close/>
                    <a:moveTo>
                      <a:pt x="567309" y="405244"/>
                    </a:moveTo>
                    <a:cubicBezTo>
                      <a:pt x="564731" y="404895"/>
                      <a:pt x="564731" y="404895"/>
                      <a:pt x="564596" y="407057"/>
                    </a:cubicBezTo>
                    <a:cubicBezTo>
                      <a:pt x="566253" y="407715"/>
                      <a:pt x="567641" y="408265"/>
                      <a:pt x="569142" y="408864"/>
                    </a:cubicBezTo>
                    <a:cubicBezTo>
                      <a:pt x="569530" y="408096"/>
                      <a:pt x="570064" y="406996"/>
                      <a:pt x="570764" y="405591"/>
                    </a:cubicBezTo>
                    <a:cubicBezTo>
                      <a:pt x="569451" y="405473"/>
                      <a:pt x="568370" y="405405"/>
                      <a:pt x="567309" y="405244"/>
                    </a:cubicBezTo>
                    <a:close/>
                    <a:moveTo>
                      <a:pt x="574567" y="379614"/>
                    </a:moveTo>
                    <a:cubicBezTo>
                      <a:pt x="574479" y="380788"/>
                      <a:pt x="574391" y="381962"/>
                      <a:pt x="574257" y="384003"/>
                    </a:cubicBezTo>
                    <a:cubicBezTo>
                      <a:pt x="575865" y="382457"/>
                      <a:pt x="576684" y="381616"/>
                      <a:pt x="578386" y="379969"/>
                    </a:cubicBezTo>
                    <a:cubicBezTo>
                      <a:pt x="576523" y="379802"/>
                      <a:pt x="575546" y="379708"/>
                      <a:pt x="574567" y="379614"/>
                    </a:cubicBezTo>
                    <a:close/>
                    <a:moveTo>
                      <a:pt x="563221" y="332041"/>
                    </a:moveTo>
                    <a:cubicBezTo>
                      <a:pt x="562787" y="331379"/>
                      <a:pt x="562188" y="331643"/>
                      <a:pt x="560988" y="332170"/>
                    </a:cubicBezTo>
                    <a:cubicBezTo>
                      <a:pt x="562246" y="333203"/>
                      <a:pt x="564070" y="333434"/>
                      <a:pt x="562403" y="335696"/>
                    </a:cubicBezTo>
                    <a:cubicBezTo>
                      <a:pt x="561319" y="337187"/>
                      <a:pt x="562569" y="338145"/>
                      <a:pt x="564448" y="337463"/>
                    </a:cubicBezTo>
                    <a:cubicBezTo>
                      <a:pt x="563919" y="334289"/>
                      <a:pt x="563653" y="332703"/>
                      <a:pt x="563221" y="332041"/>
                    </a:cubicBezTo>
                    <a:close/>
                    <a:moveTo>
                      <a:pt x="564601" y="317768"/>
                    </a:moveTo>
                    <a:cubicBezTo>
                      <a:pt x="561810" y="318833"/>
                      <a:pt x="559834" y="319177"/>
                      <a:pt x="558479" y="320243"/>
                    </a:cubicBezTo>
                    <a:cubicBezTo>
                      <a:pt x="557237" y="321235"/>
                      <a:pt x="556706" y="323091"/>
                      <a:pt x="555808" y="324622"/>
                    </a:cubicBezTo>
                    <a:cubicBezTo>
                      <a:pt x="558277" y="324801"/>
                      <a:pt x="560896" y="324964"/>
                      <a:pt x="564082" y="325205"/>
                    </a:cubicBezTo>
                    <a:cubicBezTo>
                      <a:pt x="564278" y="322885"/>
                      <a:pt x="564415" y="320602"/>
                      <a:pt x="564601" y="317768"/>
                    </a:cubicBezTo>
                    <a:close/>
                    <a:moveTo>
                      <a:pt x="563468" y="298935"/>
                    </a:moveTo>
                    <a:cubicBezTo>
                      <a:pt x="561060" y="299914"/>
                      <a:pt x="559189" y="300670"/>
                      <a:pt x="557317" y="301426"/>
                    </a:cubicBezTo>
                    <a:cubicBezTo>
                      <a:pt x="557388" y="301661"/>
                      <a:pt x="557468" y="301850"/>
                      <a:pt x="557538" y="302084"/>
                    </a:cubicBezTo>
                    <a:cubicBezTo>
                      <a:pt x="559315" y="301868"/>
                      <a:pt x="561064" y="301668"/>
                      <a:pt x="563037" y="301446"/>
                    </a:cubicBezTo>
                    <a:cubicBezTo>
                      <a:pt x="563093" y="300971"/>
                      <a:pt x="563239" y="300199"/>
                      <a:pt x="563468" y="298935"/>
                    </a:cubicBezTo>
                    <a:close/>
                    <a:moveTo>
                      <a:pt x="532269" y="294955"/>
                    </a:moveTo>
                    <a:cubicBezTo>
                      <a:pt x="534060" y="295447"/>
                      <a:pt x="535899" y="295949"/>
                      <a:pt x="537651" y="296506"/>
                    </a:cubicBezTo>
                    <a:cubicBezTo>
                      <a:pt x="535713" y="298223"/>
                      <a:pt x="536605" y="299369"/>
                      <a:pt x="538636" y="299549"/>
                    </a:cubicBezTo>
                    <a:cubicBezTo>
                      <a:pt x="541067" y="299793"/>
                      <a:pt x="542377" y="300033"/>
                      <a:pt x="540275" y="302614"/>
                    </a:cubicBezTo>
                    <a:cubicBezTo>
                      <a:pt x="539978" y="302962"/>
                      <a:pt x="540774" y="304210"/>
                      <a:pt x="540933" y="304708"/>
                    </a:cubicBezTo>
                    <a:cubicBezTo>
                      <a:pt x="542860" y="304475"/>
                      <a:pt x="544384" y="304299"/>
                      <a:pt x="545909" y="304124"/>
                    </a:cubicBezTo>
                    <a:cubicBezTo>
                      <a:pt x="543509" y="303740"/>
                      <a:pt x="541756" y="303184"/>
                      <a:pt x="542197" y="300187"/>
                    </a:cubicBezTo>
                    <a:cubicBezTo>
                      <a:pt x="542261" y="299788"/>
                      <a:pt x="540816" y="299275"/>
                      <a:pt x="540136" y="298711"/>
                    </a:cubicBezTo>
                    <a:cubicBezTo>
                      <a:pt x="539263" y="298031"/>
                      <a:pt x="538486" y="297250"/>
                      <a:pt x="537651" y="296506"/>
                    </a:cubicBezTo>
                    <a:cubicBezTo>
                      <a:pt x="538584" y="296468"/>
                      <a:pt x="539560" y="296246"/>
                      <a:pt x="540432" y="296486"/>
                    </a:cubicBezTo>
                    <a:cubicBezTo>
                      <a:pt x="543002" y="297199"/>
                      <a:pt x="545504" y="298116"/>
                      <a:pt x="548044" y="298969"/>
                    </a:cubicBezTo>
                    <a:cubicBezTo>
                      <a:pt x="548210" y="297665"/>
                      <a:pt x="547978" y="296615"/>
                      <a:pt x="547596" y="296580"/>
                    </a:cubicBezTo>
                    <a:cubicBezTo>
                      <a:pt x="546257" y="296358"/>
                      <a:pt x="544834" y="296629"/>
                      <a:pt x="543474" y="296499"/>
                    </a:cubicBezTo>
                    <a:cubicBezTo>
                      <a:pt x="541489" y="296330"/>
                      <a:pt x="538666" y="295658"/>
                      <a:pt x="537914" y="294981"/>
                    </a:cubicBezTo>
                    <a:cubicBezTo>
                      <a:pt x="535640" y="292922"/>
                      <a:pt x="534095" y="294626"/>
                      <a:pt x="532269" y="294955"/>
                    </a:cubicBezTo>
                    <a:close/>
                    <a:moveTo>
                      <a:pt x="531766" y="267297"/>
                    </a:moveTo>
                    <a:cubicBezTo>
                      <a:pt x="530096" y="268244"/>
                      <a:pt x="530378" y="271497"/>
                      <a:pt x="532388" y="274643"/>
                    </a:cubicBezTo>
                    <a:cubicBezTo>
                      <a:pt x="533048" y="273303"/>
                      <a:pt x="533738" y="271945"/>
                      <a:pt x="534231" y="271031"/>
                    </a:cubicBezTo>
                    <a:cubicBezTo>
                      <a:pt x="535813" y="271258"/>
                      <a:pt x="536799" y="271426"/>
                      <a:pt x="538307" y="271662"/>
                    </a:cubicBezTo>
                    <a:cubicBezTo>
                      <a:pt x="536368" y="268628"/>
                      <a:pt x="533021" y="266575"/>
                      <a:pt x="531766" y="267297"/>
                    </a:cubicBezTo>
                    <a:close/>
                    <a:moveTo>
                      <a:pt x="553702" y="255522"/>
                    </a:moveTo>
                    <a:cubicBezTo>
                      <a:pt x="551603" y="257860"/>
                      <a:pt x="549743" y="259886"/>
                      <a:pt x="547864" y="262004"/>
                    </a:cubicBezTo>
                    <a:cubicBezTo>
                      <a:pt x="549103" y="263009"/>
                      <a:pt x="550178" y="263879"/>
                      <a:pt x="551207" y="264739"/>
                    </a:cubicBezTo>
                    <a:cubicBezTo>
                      <a:pt x="554277" y="263297"/>
                      <a:pt x="553240" y="260925"/>
                      <a:pt x="552458" y="258511"/>
                    </a:cubicBezTo>
                    <a:cubicBezTo>
                      <a:pt x="553750" y="258723"/>
                      <a:pt x="554644" y="258872"/>
                      <a:pt x="555936" y="259084"/>
                    </a:cubicBezTo>
                    <a:cubicBezTo>
                      <a:pt x="555452" y="258075"/>
                      <a:pt x="555239" y="257493"/>
                      <a:pt x="554913" y="256982"/>
                    </a:cubicBezTo>
                    <a:cubicBezTo>
                      <a:pt x="554754" y="256606"/>
                      <a:pt x="554422" y="256338"/>
                      <a:pt x="553702" y="255522"/>
                    </a:cubicBezTo>
                    <a:close/>
                    <a:moveTo>
                      <a:pt x="513183" y="221892"/>
                    </a:moveTo>
                    <a:cubicBezTo>
                      <a:pt x="513273" y="223470"/>
                      <a:pt x="513335" y="225067"/>
                      <a:pt x="513547" y="226649"/>
                    </a:cubicBezTo>
                    <a:cubicBezTo>
                      <a:pt x="513562" y="226798"/>
                      <a:pt x="514608" y="226809"/>
                      <a:pt x="515194" y="226914"/>
                    </a:cubicBezTo>
                    <a:cubicBezTo>
                      <a:pt x="515151" y="225224"/>
                      <a:pt x="515129" y="223563"/>
                      <a:pt x="515106" y="221901"/>
                    </a:cubicBezTo>
                    <a:cubicBezTo>
                      <a:pt x="514471" y="221907"/>
                      <a:pt x="513817" y="221885"/>
                      <a:pt x="513183" y="221892"/>
                    </a:cubicBezTo>
                    <a:close/>
                    <a:moveTo>
                      <a:pt x="520104" y="215355"/>
                    </a:moveTo>
                    <a:cubicBezTo>
                      <a:pt x="519806" y="217263"/>
                      <a:pt x="519602" y="218630"/>
                      <a:pt x="519323" y="220444"/>
                    </a:cubicBezTo>
                    <a:cubicBezTo>
                      <a:pt x="517768" y="219322"/>
                      <a:pt x="516508" y="218410"/>
                      <a:pt x="514511" y="216972"/>
                    </a:cubicBezTo>
                    <a:cubicBezTo>
                      <a:pt x="515470" y="219473"/>
                      <a:pt x="516090" y="221193"/>
                      <a:pt x="516657" y="222706"/>
                    </a:cubicBezTo>
                    <a:cubicBezTo>
                      <a:pt x="519284" y="221507"/>
                      <a:pt x="521534" y="220468"/>
                      <a:pt x="523898" y="219358"/>
                    </a:cubicBezTo>
                    <a:cubicBezTo>
                      <a:pt x="522929" y="218341"/>
                      <a:pt x="521667" y="216991"/>
                      <a:pt x="520104" y="215355"/>
                    </a:cubicBezTo>
                    <a:close/>
                    <a:moveTo>
                      <a:pt x="525676" y="210081"/>
                    </a:moveTo>
                    <a:cubicBezTo>
                      <a:pt x="524994" y="211075"/>
                      <a:pt x="524357" y="211641"/>
                      <a:pt x="524214" y="212291"/>
                    </a:cubicBezTo>
                    <a:cubicBezTo>
                      <a:pt x="524081" y="212896"/>
                      <a:pt x="524392" y="213695"/>
                      <a:pt x="524735" y="214234"/>
                    </a:cubicBezTo>
                    <a:cubicBezTo>
                      <a:pt x="524881" y="214460"/>
                      <a:pt x="525972" y="214481"/>
                      <a:pt x="526127" y="214224"/>
                    </a:cubicBezTo>
                    <a:lnTo>
                      <a:pt x="530955" y="214528"/>
                    </a:lnTo>
                    <a:lnTo>
                      <a:pt x="530954" y="214533"/>
                    </a:lnTo>
                    <a:lnTo>
                      <a:pt x="531008" y="214606"/>
                    </a:lnTo>
                    <a:lnTo>
                      <a:pt x="529579" y="216129"/>
                    </a:lnTo>
                    <a:cubicBezTo>
                      <a:pt x="533905" y="214404"/>
                      <a:pt x="532513" y="219723"/>
                      <a:pt x="535262" y="220402"/>
                    </a:cubicBezTo>
                    <a:lnTo>
                      <a:pt x="531008" y="214606"/>
                    </a:lnTo>
                    <a:lnTo>
                      <a:pt x="531075" y="214535"/>
                    </a:lnTo>
                    <a:lnTo>
                      <a:pt x="530955" y="214528"/>
                    </a:lnTo>
                    <a:lnTo>
                      <a:pt x="531183" y="212830"/>
                    </a:lnTo>
                    <a:cubicBezTo>
                      <a:pt x="529365" y="211796"/>
                      <a:pt x="527460" y="210937"/>
                      <a:pt x="525676" y="210081"/>
                    </a:cubicBezTo>
                    <a:close/>
                    <a:moveTo>
                      <a:pt x="535413" y="206016"/>
                    </a:moveTo>
                    <a:cubicBezTo>
                      <a:pt x="534242" y="206246"/>
                      <a:pt x="533043" y="206493"/>
                      <a:pt x="531769" y="206748"/>
                    </a:cubicBezTo>
                    <a:cubicBezTo>
                      <a:pt x="532040" y="208171"/>
                      <a:pt x="532351" y="209409"/>
                      <a:pt x="532617" y="210637"/>
                    </a:cubicBezTo>
                    <a:cubicBezTo>
                      <a:pt x="533035" y="210729"/>
                      <a:pt x="533471" y="210850"/>
                      <a:pt x="533917" y="210923"/>
                    </a:cubicBezTo>
                    <a:cubicBezTo>
                      <a:pt x="534701" y="209465"/>
                      <a:pt x="535487" y="208006"/>
                      <a:pt x="536252" y="206519"/>
                    </a:cubicBezTo>
                    <a:cubicBezTo>
                      <a:pt x="535976" y="206336"/>
                      <a:pt x="535689" y="206200"/>
                      <a:pt x="535413" y="206016"/>
                    </a:cubicBezTo>
                    <a:close/>
                    <a:moveTo>
                      <a:pt x="492598" y="202910"/>
                    </a:moveTo>
                    <a:cubicBezTo>
                      <a:pt x="491449" y="203484"/>
                      <a:pt x="490270" y="204077"/>
                      <a:pt x="488943" y="204685"/>
                    </a:cubicBezTo>
                    <a:cubicBezTo>
                      <a:pt x="489976" y="206740"/>
                      <a:pt x="490864" y="208567"/>
                      <a:pt x="491798" y="210406"/>
                    </a:cubicBezTo>
                    <a:cubicBezTo>
                      <a:pt x="492014" y="210307"/>
                      <a:pt x="492259" y="210191"/>
                      <a:pt x="492476" y="210093"/>
                    </a:cubicBezTo>
                    <a:cubicBezTo>
                      <a:pt x="492513" y="207713"/>
                      <a:pt x="492579" y="205317"/>
                      <a:pt x="492598" y="202910"/>
                    </a:cubicBezTo>
                    <a:close/>
                    <a:moveTo>
                      <a:pt x="500944" y="199855"/>
                    </a:moveTo>
                    <a:cubicBezTo>
                      <a:pt x="500374" y="199899"/>
                      <a:pt x="499310" y="200858"/>
                      <a:pt x="499406" y="201195"/>
                    </a:cubicBezTo>
                    <a:cubicBezTo>
                      <a:pt x="499988" y="203419"/>
                      <a:pt x="500822" y="205600"/>
                      <a:pt x="501880" y="208755"/>
                    </a:cubicBezTo>
                    <a:cubicBezTo>
                      <a:pt x="504256" y="205601"/>
                      <a:pt x="506315" y="202890"/>
                      <a:pt x="508547" y="199947"/>
                    </a:cubicBezTo>
                    <a:cubicBezTo>
                      <a:pt x="505712" y="199883"/>
                      <a:pt x="503307" y="199742"/>
                      <a:pt x="500944" y="199855"/>
                    </a:cubicBezTo>
                    <a:close/>
                    <a:moveTo>
                      <a:pt x="521439" y="194387"/>
                    </a:moveTo>
                    <a:cubicBezTo>
                      <a:pt x="521351" y="196998"/>
                      <a:pt x="520247" y="197144"/>
                      <a:pt x="518321" y="195940"/>
                    </a:cubicBezTo>
                    <a:cubicBezTo>
                      <a:pt x="518220" y="196284"/>
                      <a:pt x="518120" y="196627"/>
                      <a:pt x="518049" y="196952"/>
                    </a:cubicBezTo>
                    <a:cubicBezTo>
                      <a:pt x="518955" y="197371"/>
                      <a:pt x="519929" y="198146"/>
                      <a:pt x="520797" y="198069"/>
                    </a:cubicBezTo>
                    <a:cubicBezTo>
                      <a:pt x="521546" y="197991"/>
                      <a:pt x="522460" y="197048"/>
                      <a:pt x="522774" y="196288"/>
                    </a:cubicBezTo>
                    <a:cubicBezTo>
                      <a:pt x="522930" y="195910"/>
                      <a:pt x="521930" y="195032"/>
                      <a:pt x="521439" y="194387"/>
                    </a:cubicBezTo>
                    <a:close/>
                    <a:moveTo>
                      <a:pt x="320525" y="178"/>
                    </a:moveTo>
                    <a:cubicBezTo>
                      <a:pt x="324697" y="148"/>
                      <a:pt x="328634" y="1624"/>
                      <a:pt x="332693" y="2105"/>
                    </a:cubicBezTo>
                    <a:cubicBezTo>
                      <a:pt x="335066" y="2385"/>
                      <a:pt x="337544" y="1641"/>
                      <a:pt x="340013" y="1381"/>
                    </a:cubicBezTo>
                    <a:cubicBezTo>
                      <a:pt x="340611" y="1318"/>
                      <a:pt x="341352" y="1165"/>
                      <a:pt x="341860" y="1399"/>
                    </a:cubicBezTo>
                    <a:cubicBezTo>
                      <a:pt x="345671" y="3116"/>
                      <a:pt x="349539" y="3359"/>
                      <a:pt x="353745" y="2947"/>
                    </a:cubicBezTo>
                    <a:cubicBezTo>
                      <a:pt x="358027" y="2527"/>
                      <a:pt x="362645" y="2571"/>
                      <a:pt x="366651" y="3844"/>
                    </a:cubicBezTo>
                    <a:cubicBezTo>
                      <a:pt x="369313" y="4699"/>
                      <a:pt x="371575" y="4492"/>
                      <a:pt x="374085" y="4485"/>
                    </a:cubicBezTo>
                    <a:cubicBezTo>
                      <a:pt x="374552" y="4466"/>
                      <a:pt x="375053" y="5502"/>
                      <a:pt x="375694" y="5254"/>
                    </a:cubicBezTo>
                    <a:cubicBezTo>
                      <a:pt x="378973" y="5952"/>
                      <a:pt x="382225" y="6669"/>
                      <a:pt x="385487" y="7340"/>
                    </a:cubicBezTo>
                    <a:cubicBezTo>
                      <a:pt x="388053" y="7856"/>
                      <a:pt x="390667" y="8263"/>
                      <a:pt x="393240" y="8853"/>
                    </a:cubicBezTo>
                    <a:cubicBezTo>
                      <a:pt x="394355" y="9100"/>
                      <a:pt x="395326" y="9996"/>
                      <a:pt x="396441" y="10242"/>
                    </a:cubicBezTo>
                    <a:cubicBezTo>
                      <a:pt x="399257" y="10838"/>
                      <a:pt x="402176" y="11847"/>
                      <a:pt x="404952" y="11631"/>
                    </a:cubicBezTo>
                    <a:cubicBezTo>
                      <a:pt x="409887" y="11233"/>
                      <a:pt x="413820" y="12831"/>
                      <a:pt x="417551" y="15797"/>
                    </a:cubicBezTo>
                    <a:cubicBezTo>
                      <a:pt x="418691" y="16706"/>
                      <a:pt x="420463" y="17170"/>
                      <a:pt x="421973" y="17284"/>
                    </a:cubicBezTo>
                    <a:cubicBezTo>
                      <a:pt x="426744" y="17629"/>
                      <a:pt x="430908" y="18961"/>
                      <a:pt x="434298" y="22583"/>
                    </a:cubicBezTo>
                    <a:cubicBezTo>
                      <a:pt x="435202" y="23562"/>
                      <a:pt x="436942" y="23848"/>
                      <a:pt x="438333" y="24276"/>
                    </a:cubicBezTo>
                    <a:cubicBezTo>
                      <a:pt x="442321" y="25521"/>
                      <a:pt x="446476" y="26339"/>
                      <a:pt x="450317" y="27917"/>
                    </a:cubicBezTo>
                    <a:cubicBezTo>
                      <a:pt x="452705" y="28906"/>
                      <a:pt x="454613" y="31081"/>
                      <a:pt x="456803" y="32636"/>
                    </a:cubicBezTo>
                    <a:cubicBezTo>
                      <a:pt x="457310" y="32991"/>
                      <a:pt x="457996" y="33191"/>
                      <a:pt x="458618" y="33352"/>
                    </a:cubicBezTo>
                    <a:cubicBezTo>
                      <a:pt x="460455" y="33854"/>
                      <a:pt x="462391" y="34135"/>
                      <a:pt x="464131" y="34860"/>
                    </a:cubicBezTo>
                    <a:cubicBezTo>
                      <a:pt x="464733" y="35114"/>
                      <a:pt x="464902" y="36442"/>
                      <a:pt x="465322" y="37412"/>
                    </a:cubicBezTo>
                    <a:cubicBezTo>
                      <a:pt x="466238" y="37345"/>
                      <a:pt x="467164" y="37233"/>
                      <a:pt x="468079" y="37167"/>
                    </a:cubicBezTo>
                    <a:cubicBezTo>
                      <a:pt x="467971" y="37435"/>
                      <a:pt x="467863" y="37704"/>
                      <a:pt x="467756" y="37973"/>
                    </a:cubicBezTo>
                    <a:cubicBezTo>
                      <a:pt x="468772" y="38440"/>
                      <a:pt x="469839" y="38797"/>
                      <a:pt x="470751" y="39412"/>
                    </a:cubicBezTo>
                    <a:cubicBezTo>
                      <a:pt x="471957" y="40239"/>
                      <a:pt x="473075" y="41240"/>
                      <a:pt x="474214" y="42149"/>
                    </a:cubicBezTo>
                    <a:cubicBezTo>
                      <a:pt x="474776" y="42589"/>
                      <a:pt x="475241" y="43130"/>
                      <a:pt x="475860" y="43413"/>
                    </a:cubicBezTo>
                    <a:cubicBezTo>
                      <a:pt x="479725" y="45215"/>
                      <a:pt x="483696" y="46869"/>
                      <a:pt x="487512" y="48783"/>
                    </a:cubicBezTo>
                    <a:cubicBezTo>
                      <a:pt x="488436" y="49230"/>
                      <a:pt x="488905" y="50527"/>
                      <a:pt x="489750" y="51224"/>
                    </a:cubicBezTo>
                    <a:cubicBezTo>
                      <a:pt x="493938" y="54657"/>
                      <a:pt x="497801" y="58455"/>
                      <a:pt x="502619" y="61126"/>
                    </a:cubicBezTo>
                    <a:cubicBezTo>
                      <a:pt x="504179" y="62005"/>
                      <a:pt x="505446" y="63551"/>
                      <a:pt x="506526" y="65056"/>
                    </a:cubicBezTo>
                    <a:cubicBezTo>
                      <a:pt x="506982" y="65643"/>
                      <a:pt x="506640" y="66859"/>
                      <a:pt x="506636" y="68538"/>
                    </a:cubicBezTo>
                    <a:cubicBezTo>
                      <a:pt x="509527" y="69566"/>
                      <a:pt x="512934" y="70463"/>
                      <a:pt x="516029" y="71998"/>
                    </a:cubicBezTo>
                    <a:cubicBezTo>
                      <a:pt x="517674" y="72824"/>
                      <a:pt x="518880" y="74648"/>
                      <a:pt x="520100" y="76183"/>
                    </a:cubicBezTo>
                    <a:cubicBezTo>
                      <a:pt x="520536" y="76742"/>
                      <a:pt x="520329" y="77793"/>
                      <a:pt x="520426" y="78568"/>
                    </a:cubicBezTo>
                    <a:cubicBezTo>
                      <a:pt x="526362" y="78490"/>
                      <a:pt x="528209" y="79944"/>
                      <a:pt x="528062" y="84588"/>
                    </a:cubicBezTo>
                    <a:cubicBezTo>
                      <a:pt x="529836" y="85052"/>
                      <a:pt x="531704" y="85416"/>
                      <a:pt x="533436" y="86065"/>
                    </a:cubicBezTo>
                    <a:cubicBezTo>
                      <a:pt x="535279" y="86764"/>
                      <a:pt x="536959" y="87208"/>
                      <a:pt x="537521" y="89962"/>
                    </a:cubicBezTo>
                    <a:cubicBezTo>
                      <a:pt x="537963" y="92154"/>
                      <a:pt x="539270" y="94512"/>
                      <a:pt x="542004" y="95919"/>
                    </a:cubicBezTo>
                    <a:cubicBezTo>
                      <a:pt x="546337" y="98140"/>
                      <a:pt x="550353" y="100804"/>
                      <a:pt x="552047" y="106268"/>
                    </a:cubicBezTo>
                    <a:cubicBezTo>
                      <a:pt x="552827" y="108803"/>
                      <a:pt x="554221" y="110986"/>
                      <a:pt x="553775" y="113785"/>
                    </a:cubicBezTo>
                    <a:cubicBezTo>
                      <a:pt x="553711" y="114185"/>
                      <a:pt x="554794" y="115130"/>
                      <a:pt x="555389" y="115188"/>
                    </a:cubicBezTo>
                    <a:cubicBezTo>
                      <a:pt x="559900" y="115501"/>
                      <a:pt x="565224" y="119525"/>
                      <a:pt x="566250" y="123818"/>
                    </a:cubicBezTo>
                    <a:cubicBezTo>
                      <a:pt x="566414" y="124512"/>
                      <a:pt x="565371" y="125378"/>
                      <a:pt x="565185" y="126214"/>
                    </a:cubicBezTo>
                    <a:cubicBezTo>
                      <a:pt x="564929" y="127376"/>
                      <a:pt x="564906" y="128588"/>
                      <a:pt x="564761" y="129798"/>
                    </a:cubicBezTo>
                    <a:cubicBezTo>
                      <a:pt x="565679" y="129610"/>
                      <a:pt x="566669" y="129537"/>
                      <a:pt x="567536" y="129143"/>
                    </a:cubicBezTo>
                    <a:cubicBezTo>
                      <a:pt x="569719" y="128188"/>
                      <a:pt x="571041" y="128381"/>
                      <a:pt x="573065" y="129803"/>
                    </a:cubicBezTo>
                    <a:cubicBezTo>
                      <a:pt x="573936" y="133916"/>
                      <a:pt x="574636" y="137261"/>
                      <a:pt x="575440" y="141018"/>
                    </a:cubicBezTo>
                    <a:cubicBezTo>
                      <a:pt x="576728" y="140474"/>
                      <a:pt x="577744" y="140065"/>
                      <a:pt x="578920" y="139594"/>
                    </a:cubicBezTo>
                    <a:cubicBezTo>
                      <a:pt x="580096" y="140997"/>
                      <a:pt x="581309" y="142458"/>
                      <a:pt x="582621" y="144014"/>
                    </a:cubicBezTo>
                    <a:cubicBezTo>
                      <a:pt x="581512" y="145402"/>
                      <a:pt x="580431" y="146771"/>
                      <a:pt x="579043" y="148535"/>
                    </a:cubicBezTo>
                    <a:cubicBezTo>
                      <a:pt x="580145" y="148509"/>
                      <a:pt x="580723" y="148540"/>
                      <a:pt x="581293" y="148495"/>
                    </a:cubicBezTo>
                    <a:cubicBezTo>
                      <a:pt x="585526" y="148186"/>
                      <a:pt x="587451" y="149950"/>
                      <a:pt x="586632" y="154106"/>
                    </a:cubicBezTo>
                    <a:cubicBezTo>
                      <a:pt x="586135" y="156577"/>
                      <a:pt x="587579" y="157651"/>
                      <a:pt x="588943" y="158536"/>
                    </a:cubicBezTo>
                    <a:cubicBezTo>
                      <a:pt x="592205" y="160643"/>
                      <a:pt x="592683" y="162454"/>
                      <a:pt x="590018" y="165593"/>
                    </a:cubicBezTo>
                    <a:cubicBezTo>
                      <a:pt x="591163" y="165699"/>
                      <a:pt x="592643" y="165392"/>
                      <a:pt x="593109" y="165933"/>
                    </a:cubicBezTo>
                    <a:cubicBezTo>
                      <a:pt x="594159" y="167139"/>
                      <a:pt x="594772" y="168662"/>
                      <a:pt x="592566" y="169832"/>
                    </a:cubicBezTo>
                    <a:cubicBezTo>
                      <a:pt x="591849" y="170210"/>
                      <a:pt x="591429" y="171676"/>
                      <a:pt x="591485" y="172638"/>
                    </a:cubicBezTo>
                    <a:cubicBezTo>
                      <a:pt x="591494" y="173152"/>
                      <a:pt x="592702" y="173856"/>
                      <a:pt x="593510" y="174059"/>
                    </a:cubicBezTo>
                    <a:cubicBezTo>
                      <a:pt x="594819" y="174421"/>
                      <a:pt x="596219" y="174364"/>
                      <a:pt x="597577" y="174615"/>
                    </a:cubicBezTo>
                    <a:cubicBezTo>
                      <a:pt x="598023" y="174689"/>
                      <a:pt x="598377" y="175181"/>
                      <a:pt x="598772" y="175487"/>
                    </a:cubicBezTo>
                    <a:cubicBezTo>
                      <a:pt x="598409" y="175919"/>
                      <a:pt x="598106" y="176631"/>
                      <a:pt x="597693" y="176735"/>
                    </a:cubicBezTo>
                    <a:cubicBezTo>
                      <a:pt x="594779" y="177359"/>
                      <a:pt x="595997" y="179455"/>
                      <a:pt x="597013" y="180044"/>
                    </a:cubicBezTo>
                    <a:cubicBezTo>
                      <a:pt x="600075" y="181840"/>
                      <a:pt x="599838" y="184466"/>
                      <a:pt x="599293" y="187488"/>
                    </a:cubicBezTo>
                    <a:cubicBezTo>
                      <a:pt x="600175" y="187244"/>
                      <a:pt x="600777" y="186939"/>
                      <a:pt x="601356" y="186969"/>
                    </a:cubicBezTo>
                    <a:cubicBezTo>
                      <a:pt x="602073" y="187029"/>
                      <a:pt x="602775" y="187378"/>
                      <a:pt x="603508" y="187589"/>
                    </a:cubicBezTo>
                    <a:cubicBezTo>
                      <a:pt x="603114" y="188160"/>
                      <a:pt x="602692" y="188749"/>
                      <a:pt x="602299" y="189320"/>
                    </a:cubicBezTo>
                    <a:cubicBezTo>
                      <a:pt x="601838" y="189973"/>
                      <a:pt x="601060" y="190630"/>
                      <a:pt x="601028" y="191329"/>
                    </a:cubicBezTo>
                    <a:cubicBezTo>
                      <a:pt x="601013" y="192056"/>
                      <a:pt x="601554" y="193028"/>
                      <a:pt x="602143" y="193450"/>
                    </a:cubicBezTo>
                    <a:cubicBezTo>
                      <a:pt x="604333" y="195005"/>
                      <a:pt x="604371" y="197814"/>
                      <a:pt x="602212" y="199433"/>
                    </a:cubicBezTo>
                    <a:cubicBezTo>
                      <a:pt x="601625" y="199887"/>
                      <a:pt x="601327" y="200796"/>
                      <a:pt x="600912" y="201460"/>
                    </a:cubicBezTo>
                    <a:cubicBezTo>
                      <a:pt x="601715" y="201467"/>
                      <a:pt x="602554" y="201530"/>
                      <a:pt x="603366" y="201490"/>
                    </a:cubicBezTo>
                    <a:cubicBezTo>
                      <a:pt x="604346" y="201462"/>
                      <a:pt x="605337" y="201388"/>
                      <a:pt x="606581" y="201273"/>
                    </a:cubicBezTo>
                    <a:cubicBezTo>
                      <a:pt x="605630" y="203597"/>
                      <a:pt x="604864" y="205522"/>
                      <a:pt x="604435" y="206474"/>
                    </a:cubicBezTo>
                    <a:cubicBezTo>
                      <a:pt x="606448" y="208502"/>
                      <a:pt x="608682" y="209749"/>
                      <a:pt x="609105" y="211475"/>
                    </a:cubicBezTo>
                    <a:cubicBezTo>
                      <a:pt x="609531" y="213078"/>
                      <a:pt x="608090" y="215196"/>
                      <a:pt x="607407" y="217189"/>
                    </a:cubicBezTo>
                    <a:cubicBezTo>
                      <a:pt x="607985" y="217658"/>
                      <a:pt x="609557" y="218369"/>
                      <a:pt x="609662" y="219221"/>
                    </a:cubicBezTo>
                    <a:cubicBezTo>
                      <a:pt x="610072" y="223549"/>
                      <a:pt x="613382" y="225107"/>
                      <a:pt x="616600" y="227083"/>
                    </a:cubicBezTo>
                    <a:cubicBezTo>
                      <a:pt x="616232" y="228195"/>
                      <a:pt x="615845" y="229400"/>
                      <a:pt x="615468" y="230560"/>
                    </a:cubicBezTo>
                    <a:cubicBezTo>
                      <a:pt x="619841" y="232157"/>
                      <a:pt x="620620" y="238564"/>
                      <a:pt x="616872" y="242195"/>
                    </a:cubicBezTo>
                    <a:cubicBezTo>
                      <a:pt x="617364" y="243277"/>
                      <a:pt x="617874" y="244389"/>
                      <a:pt x="618457" y="245614"/>
                    </a:cubicBezTo>
                    <a:cubicBezTo>
                      <a:pt x="619216" y="245489"/>
                      <a:pt x="620020" y="245374"/>
                      <a:pt x="621133" y="245181"/>
                    </a:cubicBezTo>
                    <a:cubicBezTo>
                      <a:pt x="621983" y="248510"/>
                      <a:pt x="622842" y="251793"/>
                      <a:pt x="623728" y="255178"/>
                    </a:cubicBezTo>
                    <a:cubicBezTo>
                      <a:pt x="625059" y="254887"/>
                      <a:pt x="626108" y="254656"/>
                      <a:pt x="627354" y="254419"/>
                    </a:cubicBezTo>
                    <a:cubicBezTo>
                      <a:pt x="625914" y="258412"/>
                      <a:pt x="626618" y="259639"/>
                      <a:pt x="629548" y="261479"/>
                    </a:cubicBezTo>
                    <a:cubicBezTo>
                      <a:pt x="630958" y="262375"/>
                      <a:pt x="632794" y="264873"/>
                      <a:pt x="632412" y="265837"/>
                    </a:cubicBezTo>
                    <a:cubicBezTo>
                      <a:pt x="631743" y="267540"/>
                      <a:pt x="633059" y="270851"/>
                      <a:pt x="629482" y="271060"/>
                    </a:cubicBezTo>
                    <a:cubicBezTo>
                      <a:pt x="629015" y="271080"/>
                      <a:pt x="628608" y="271818"/>
                      <a:pt x="628827" y="271598"/>
                    </a:cubicBezTo>
                    <a:cubicBezTo>
                      <a:pt x="629254" y="273641"/>
                      <a:pt x="629554" y="275046"/>
                      <a:pt x="629834" y="276424"/>
                    </a:cubicBezTo>
                    <a:cubicBezTo>
                      <a:pt x="630336" y="278897"/>
                      <a:pt x="630706" y="281414"/>
                      <a:pt x="631358" y="283872"/>
                    </a:cubicBezTo>
                    <a:cubicBezTo>
                      <a:pt x="631540" y="284593"/>
                      <a:pt x="632359" y="285188"/>
                      <a:pt x="632906" y="285796"/>
                    </a:cubicBezTo>
                    <a:cubicBezTo>
                      <a:pt x="633656" y="286595"/>
                      <a:pt x="634416" y="287347"/>
                      <a:pt x="635604" y="288583"/>
                    </a:cubicBezTo>
                    <a:cubicBezTo>
                      <a:pt x="635331" y="288718"/>
                      <a:pt x="635906" y="288431"/>
                      <a:pt x="636783" y="287991"/>
                    </a:cubicBezTo>
                    <a:cubicBezTo>
                      <a:pt x="636452" y="292472"/>
                      <a:pt x="638172" y="296603"/>
                      <a:pt x="635275" y="301127"/>
                    </a:cubicBezTo>
                    <a:cubicBezTo>
                      <a:pt x="633677" y="303624"/>
                      <a:pt x="633627" y="308046"/>
                      <a:pt x="635408" y="311458"/>
                    </a:cubicBezTo>
                    <a:cubicBezTo>
                      <a:pt x="635785" y="312176"/>
                      <a:pt x="636710" y="312623"/>
                      <a:pt x="637774" y="313540"/>
                    </a:cubicBezTo>
                    <a:cubicBezTo>
                      <a:pt x="635363" y="317075"/>
                      <a:pt x="636837" y="322759"/>
                      <a:pt x="631502" y="325967"/>
                    </a:cubicBezTo>
                    <a:cubicBezTo>
                      <a:pt x="635509" y="327239"/>
                      <a:pt x="635014" y="330151"/>
                      <a:pt x="635093" y="333212"/>
                    </a:cubicBezTo>
                    <a:cubicBezTo>
                      <a:pt x="635192" y="336742"/>
                      <a:pt x="632862" y="338031"/>
                      <a:pt x="630284" y="339558"/>
                    </a:cubicBezTo>
                    <a:cubicBezTo>
                      <a:pt x="629693" y="339256"/>
                      <a:pt x="628704" y="338770"/>
                      <a:pt x="627189" y="338022"/>
                    </a:cubicBezTo>
                    <a:cubicBezTo>
                      <a:pt x="626240" y="343098"/>
                      <a:pt x="624994" y="347646"/>
                      <a:pt x="628069" y="352147"/>
                    </a:cubicBezTo>
                    <a:cubicBezTo>
                      <a:pt x="629993" y="354910"/>
                      <a:pt x="629397" y="356289"/>
                      <a:pt x="626513" y="357772"/>
                    </a:cubicBezTo>
                    <a:cubicBezTo>
                      <a:pt x="623731" y="359229"/>
                      <a:pt x="622159" y="361829"/>
                      <a:pt x="621233" y="364816"/>
                    </a:cubicBezTo>
                    <a:cubicBezTo>
                      <a:pt x="620556" y="367004"/>
                      <a:pt x="619989" y="369242"/>
                      <a:pt x="619507" y="370988"/>
                    </a:cubicBezTo>
                    <a:cubicBezTo>
                      <a:pt x="618020" y="371098"/>
                      <a:pt x="616339" y="371214"/>
                      <a:pt x="614629" y="371349"/>
                    </a:cubicBezTo>
                    <a:cubicBezTo>
                      <a:pt x="614622" y="371712"/>
                      <a:pt x="614615" y="372076"/>
                      <a:pt x="614625" y="372468"/>
                    </a:cubicBezTo>
                    <a:cubicBezTo>
                      <a:pt x="615774" y="372892"/>
                      <a:pt x="616934" y="373269"/>
                      <a:pt x="618285" y="373762"/>
                    </a:cubicBezTo>
                    <a:cubicBezTo>
                      <a:pt x="617984" y="376788"/>
                      <a:pt x="618248" y="380014"/>
                      <a:pt x="616570" y="382762"/>
                    </a:cubicBezTo>
                    <a:cubicBezTo>
                      <a:pt x="616124" y="382687"/>
                      <a:pt x="615724" y="382623"/>
                      <a:pt x="615277" y="382549"/>
                    </a:cubicBezTo>
                    <a:cubicBezTo>
                      <a:pt x="615544" y="380342"/>
                      <a:pt x="615793" y="378108"/>
                      <a:pt x="616061" y="375902"/>
                    </a:cubicBezTo>
                    <a:cubicBezTo>
                      <a:pt x="612618" y="375388"/>
                      <a:pt x="612180" y="375826"/>
                      <a:pt x="611836" y="380037"/>
                    </a:cubicBezTo>
                    <a:cubicBezTo>
                      <a:pt x="611679" y="381854"/>
                      <a:pt x="606729" y="383539"/>
                      <a:pt x="604952" y="382319"/>
                    </a:cubicBezTo>
                    <a:cubicBezTo>
                      <a:pt x="604446" y="381963"/>
                      <a:pt x="604055" y="381414"/>
                      <a:pt x="603626" y="380930"/>
                    </a:cubicBezTo>
                    <a:cubicBezTo>
                      <a:pt x="601980" y="383977"/>
                      <a:pt x="601240" y="384130"/>
                      <a:pt x="599582" y="381598"/>
                    </a:cubicBezTo>
                    <a:cubicBezTo>
                      <a:pt x="600863" y="380979"/>
                      <a:pt x="602163" y="380388"/>
                      <a:pt x="603170" y="379904"/>
                    </a:cubicBezTo>
                    <a:cubicBezTo>
                      <a:pt x="602340" y="378918"/>
                      <a:pt x="601583" y="378044"/>
                      <a:pt x="600325" y="376573"/>
                    </a:cubicBezTo>
                    <a:cubicBezTo>
                      <a:pt x="602430" y="376745"/>
                      <a:pt x="603436" y="376821"/>
                      <a:pt x="604443" y="376896"/>
                    </a:cubicBezTo>
                    <a:cubicBezTo>
                      <a:pt x="603988" y="376747"/>
                      <a:pt x="603534" y="376599"/>
                      <a:pt x="603079" y="376450"/>
                    </a:cubicBezTo>
                    <a:cubicBezTo>
                      <a:pt x="603443" y="374582"/>
                      <a:pt x="603824" y="372742"/>
                      <a:pt x="604159" y="370891"/>
                    </a:cubicBezTo>
                    <a:cubicBezTo>
                      <a:pt x="604757" y="370829"/>
                      <a:pt x="605346" y="370811"/>
                      <a:pt x="605944" y="370749"/>
                    </a:cubicBezTo>
                    <a:cubicBezTo>
                      <a:pt x="604786" y="370372"/>
                      <a:pt x="603580" y="369984"/>
                      <a:pt x="602421" y="369606"/>
                    </a:cubicBezTo>
                    <a:cubicBezTo>
                      <a:pt x="602426" y="369365"/>
                      <a:pt x="602431" y="369122"/>
                      <a:pt x="602435" y="368880"/>
                    </a:cubicBezTo>
                    <a:cubicBezTo>
                      <a:pt x="603256" y="368914"/>
                      <a:pt x="604065" y="368995"/>
                      <a:pt x="604850" y="368973"/>
                    </a:cubicBezTo>
                    <a:cubicBezTo>
                      <a:pt x="605831" y="368946"/>
                      <a:pt x="606803" y="368844"/>
                      <a:pt x="607794" y="368770"/>
                    </a:cubicBezTo>
                    <a:cubicBezTo>
                      <a:pt x="607751" y="368517"/>
                      <a:pt x="607738" y="368247"/>
                      <a:pt x="607678" y="367965"/>
                    </a:cubicBezTo>
                    <a:cubicBezTo>
                      <a:pt x="606519" y="367588"/>
                      <a:pt x="604878" y="367518"/>
                      <a:pt x="604371" y="366724"/>
                    </a:cubicBezTo>
                    <a:cubicBezTo>
                      <a:pt x="603864" y="365930"/>
                      <a:pt x="604688" y="364407"/>
                      <a:pt x="604654" y="363231"/>
                    </a:cubicBezTo>
                    <a:cubicBezTo>
                      <a:pt x="604626" y="361812"/>
                      <a:pt x="604657" y="360235"/>
                      <a:pt x="604085" y="358964"/>
                    </a:cubicBezTo>
                    <a:cubicBezTo>
                      <a:pt x="603550" y="357750"/>
                      <a:pt x="602544" y="358113"/>
                      <a:pt x="601973" y="359595"/>
                    </a:cubicBezTo>
                    <a:cubicBezTo>
                      <a:pt x="600931" y="362336"/>
                      <a:pt x="599527" y="364950"/>
                      <a:pt x="600313" y="368119"/>
                    </a:cubicBezTo>
                    <a:cubicBezTo>
                      <a:pt x="600496" y="368841"/>
                      <a:pt x="599328" y="369826"/>
                      <a:pt x="599038" y="370810"/>
                    </a:cubicBezTo>
                    <a:cubicBezTo>
                      <a:pt x="598487" y="372759"/>
                      <a:pt x="598092" y="374765"/>
                      <a:pt x="597522" y="377246"/>
                    </a:cubicBezTo>
                    <a:cubicBezTo>
                      <a:pt x="596619" y="376146"/>
                      <a:pt x="596054" y="375510"/>
                      <a:pt x="595151" y="374409"/>
                    </a:cubicBezTo>
                    <a:cubicBezTo>
                      <a:pt x="595037" y="375481"/>
                      <a:pt x="594958" y="376169"/>
                      <a:pt x="594879" y="376858"/>
                    </a:cubicBezTo>
                    <a:cubicBezTo>
                      <a:pt x="594580" y="376890"/>
                      <a:pt x="594309" y="376903"/>
                      <a:pt x="594010" y="376934"/>
                    </a:cubicBezTo>
                    <a:cubicBezTo>
                      <a:pt x="593976" y="375319"/>
                      <a:pt x="593953" y="373659"/>
                      <a:pt x="593942" y="371829"/>
                    </a:cubicBezTo>
                    <a:cubicBezTo>
                      <a:pt x="591722" y="373167"/>
                      <a:pt x="591265" y="377012"/>
                      <a:pt x="593157" y="377599"/>
                    </a:cubicBezTo>
                    <a:cubicBezTo>
                      <a:pt x="594845" y="378117"/>
                      <a:pt x="596721" y="378117"/>
                      <a:pt x="597578" y="378208"/>
                    </a:cubicBezTo>
                    <a:cubicBezTo>
                      <a:pt x="597314" y="381171"/>
                      <a:pt x="597311" y="383728"/>
                      <a:pt x="596760" y="386114"/>
                    </a:cubicBezTo>
                    <a:cubicBezTo>
                      <a:pt x="596212" y="388381"/>
                      <a:pt x="594976" y="390446"/>
                      <a:pt x="594195" y="392661"/>
                    </a:cubicBezTo>
                    <a:cubicBezTo>
                      <a:pt x="593642" y="394292"/>
                      <a:pt x="592981" y="396071"/>
                      <a:pt x="593051" y="397743"/>
                    </a:cubicBezTo>
                    <a:cubicBezTo>
                      <a:pt x="593181" y="401132"/>
                      <a:pt x="591671" y="402456"/>
                      <a:pt x="588179" y="401613"/>
                    </a:cubicBezTo>
                    <a:cubicBezTo>
                      <a:pt x="587046" y="401338"/>
                      <a:pt x="585805" y="401333"/>
                      <a:pt x="584446" y="401203"/>
                    </a:cubicBezTo>
                    <a:cubicBezTo>
                      <a:pt x="584892" y="404151"/>
                      <a:pt x="585262" y="406669"/>
                      <a:pt x="585685" y="409393"/>
                    </a:cubicBezTo>
                    <a:cubicBezTo>
                      <a:pt x="586491" y="409156"/>
                      <a:pt x="587533" y="408850"/>
                      <a:pt x="589307" y="408315"/>
                    </a:cubicBezTo>
                    <a:cubicBezTo>
                      <a:pt x="588406" y="410967"/>
                      <a:pt x="587692" y="413099"/>
                      <a:pt x="587117" y="414824"/>
                    </a:cubicBezTo>
                    <a:cubicBezTo>
                      <a:pt x="585393" y="414687"/>
                      <a:pt x="584126" y="414578"/>
                      <a:pt x="582879" y="414498"/>
                    </a:cubicBezTo>
                    <a:cubicBezTo>
                      <a:pt x="582825" y="414851"/>
                      <a:pt x="582725" y="415194"/>
                      <a:pt x="582671" y="415548"/>
                    </a:cubicBezTo>
                    <a:cubicBezTo>
                      <a:pt x="583634" y="415931"/>
                      <a:pt x="584568" y="416332"/>
                      <a:pt x="585753" y="416812"/>
                    </a:cubicBezTo>
                    <a:cubicBezTo>
                      <a:pt x="585363" y="417261"/>
                      <a:pt x="584917" y="418065"/>
                      <a:pt x="584628" y="418049"/>
                    </a:cubicBezTo>
                    <a:cubicBezTo>
                      <a:pt x="581775" y="417518"/>
                      <a:pt x="580638" y="418802"/>
                      <a:pt x="580658" y="421583"/>
                    </a:cubicBezTo>
                    <a:cubicBezTo>
                      <a:pt x="580671" y="423291"/>
                      <a:pt x="581666" y="425409"/>
                      <a:pt x="578588" y="426777"/>
                    </a:cubicBezTo>
                    <a:cubicBezTo>
                      <a:pt x="576799" y="427600"/>
                      <a:pt x="576304" y="431389"/>
                      <a:pt x="575323" y="433852"/>
                    </a:cubicBezTo>
                    <a:cubicBezTo>
                      <a:pt x="574156" y="436712"/>
                      <a:pt x="573130" y="439603"/>
                      <a:pt x="572027" y="442502"/>
                    </a:cubicBezTo>
                    <a:cubicBezTo>
                      <a:pt x="571721" y="442458"/>
                      <a:pt x="571442" y="442397"/>
                      <a:pt x="571135" y="442353"/>
                    </a:cubicBezTo>
                    <a:cubicBezTo>
                      <a:pt x="570956" y="441510"/>
                      <a:pt x="570758" y="440639"/>
                      <a:pt x="570550" y="439814"/>
                    </a:cubicBezTo>
                    <a:cubicBezTo>
                      <a:pt x="570233" y="439817"/>
                      <a:pt x="569888" y="439838"/>
                      <a:pt x="569569" y="439841"/>
                    </a:cubicBezTo>
                    <a:cubicBezTo>
                      <a:pt x="569559" y="441324"/>
                      <a:pt x="569550" y="442808"/>
                      <a:pt x="569536" y="444413"/>
                    </a:cubicBezTo>
                    <a:cubicBezTo>
                      <a:pt x="566135" y="445587"/>
                      <a:pt x="566302" y="446159"/>
                      <a:pt x="566586" y="450168"/>
                    </a:cubicBezTo>
                    <a:cubicBezTo>
                      <a:pt x="566719" y="451999"/>
                      <a:pt x="564818" y="454211"/>
                      <a:pt x="563442" y="455929"/>
                    </a:cubicBezTo>
                    <a:cubicBezTo>
                      <a:pt x="561768" y="457996"/>
                      <a:pt x="559663" y="459699"/>
                      <a:pt x="557723" y="461537"/>
                    </a:cubicBezTo>
                    <a:lnTo>
                      <a:pt x="557192" y="461956"/>
                    </a:lnTo>
                    <a:cubicBezTo>
                      <a:pt x="557463" y="460067"/>
                      <a:pt x="557372" y="458050"/>
                      <a:pt x="558050" y="456299"/>
                    </a:cubicBezTo>
                    <a:cubicBezTo>
                      <a:pt x="559152" y="453400"/>
                      <a:pt x="560662" y="450640"/>
                      <a:pt x="562115" y="447915"/>
                    </a:cubicBezTo>
                    <a:cubicBezTo>
                      <a:pt x="562802" y="446679"/>
                      <a:pt x="564108" y="445725"/>
                      <a:pt x="564563" y="444436"/>
                    </a:cubicBezTo>
                    <a:cubicBezTo>
                      <a:pt x="565569" y="441638"/>
                      <a:pt x="566243" y="438693"/>
                      <a:pt x="567189" y="435176"/>
                    </a:cubicBezTo>
                    <a:cubicBezTo>
                      <a:pt x="566271" y="436240"/>
                      <a:pt x="565690" y="436891"/>
                      <a:pt x="565127" y="437570"/>
                    </a:cubicBezTo>
                    <a:cubicBezTo>
                      <a:pt x="566558" y="434939"/>
                      <a:pt x="563555" y="431111"/>
                      <a:pt x="567315" y="429187"/>
                    </a:cubicBezTo>
                    <a:cubicBezTo>
                      <a:pt x="567674" y="428998"/>
                      <a:pt x="568044" y="428642"/>
                      <a:pt x="568173" y="428281"/>
                    </a:cubicBezTo>
                    <a:cubicBezTo>
                      <a:pt x="569325" y="424710"/>
                      <a:pt x="570460" y="421112"/>
                      <a:pt x="571615" y="417421"/>
                    </a:cubicBezTo>
                    <a:cubicBezTo>
                      <a:pt x="572252" y="417733"/>
                      <a:pt x="573084" y="418159"/>
                      <a:pt x="573962" y="418596"/>
                    </a:cubicBezTo>
                    <a:cubicBezTo>
                      <a:pt x="574077" y="418402"/>
                      <a:pt x="574193" y="418208"/>
                      <a:pt x="574308" y="418015"/>
                    </a:cubicBezTo>
                    <a:cubicBezTo>
                      <a:pt x="572361" y="416466"/>
                      <a:pt x="570441" y="414898"/>
                      <a:pt x="568080" y="413013"/>
                    </a:cubicBezTo>
                    <a:cubicBezTo>
                      <a:pt x="568077" y="412696"/>
                      <a:pt x="568071" y="411623"/>
                      <a:pt x="568046" y="410521"/>
                    </a:cubicBezTo>
                    <a:cubicBezTo>
                      <a:pt x="567785" y="410488"/>
                      <a:pt x="567524" y="410455"/>
                      <a:pt x="567263" y="410422"/>
                    </a:cubicBezTo>
                    <a:cubicBezTo>
                      <a:pt x="565275" y="415683"/>
                      <a:pt x="563297" y="420897"/>
                      <a:pt x="561223" y="426334"/>
                    </a:cubicBezTo>
                    <a:cubicBezTo>
                      <a:pt x="561612" y="426444"/>
                      <a:pt x="562438" y="426675"/>
                      <a:pt x="563236" y="426924"/>
                    </a:cubicBezTo>
                    <a:cubicBezTo>
                      <a:pt x="563249" y="427195"/>
                      <a:pt x="563216" y="427455"/>
                      <a:pt x="563229" y="427726"/>
                    </a:cubicBezTo>
                    <a:cubicBezTo>
                      <a:pt x="562210" y="427818"/>
                      <a:pt x="561163" y="427928"/>
                      <a:pt x="560415" y="428007"/>
                    </a:cubicBezTo>
                    <a:cubicBezTo>
                      <a:pt x="559158" y="430287"/>
                      <a:pt x="557966" y="432485"/>
                      <a:pt x="556979" y="434313"/>
                    </a:cubicBezTo>
                    <a:cubicBezTo>
                      <a:pt x="554771" y="433168"/>
                      <a:pt x="552951" y="432256"/>
                      <a:pt x="551001" y="431265"/>
                    </a:cubicBezTo>
                    <a:cubicBezTo>
                      <a:pt x="551425" y="430117"/>
                      <a:pt x="557006" y="426233"/>
                      <a:pt x="557789" y="426332"/>
                    </a:cubicBezTo>
                    <a:cubicBezTo>
                      <a:pt x="558575" y="424751"/>
                      <a:pt x="559693" y="423439"/>
                      <a:pt x="559709" y="422152"/>
                    </a:cubicBezTo>
                    <a:cubicBezTo>
                      <a:pt x="559725" y="420864"/>
                      <a:pt x="558603" y="419546"/>
                      <a:pt x="557832" y="417963"/>
                    </a:cubicBezTo>
                    <a:cubicBezTo>
                      <a:pt x="556166" y="421980"/>
                      <a:pt x="554804" y="425284"/>
                      <a:pt x="553461" y="428617"/>
                    </a:cubicBezTo>
                    <a:cubicBezTo>
                      <a:pt x="552581" y="428301"/>
                      <a:pt x="552684" y="428275"/>
                      <a:pt x="552371" y="424723"/>
                    </a:cubicBezTo>
                    <a:cubicBezTo>
                      <a:pt x="552216" y="423106"/>
                      <a:pt x="551434" y="421570"/>
                      <a:pt x="550819" y="419607"/>
                    </a:cubicBezTo>
                    <a:lnTo>
                      <a:pt x="549334" y="420953"/>
                    </a:lnTo>
                    <a:lnTo>
                      <a:pt x="550238" y="417385"/>
                    </a:lnTo>
                    <a:cubicBezTo>
                      <a:pt x="553051" y="420976"/>
                      <a:pt x="553870" y="421571"/>
                      <a:pt x="555475" y="421023"/>
                    </a:cubicBezTo>
                    <a:cubicBezTo>
                      <a:pt x="554711" y="419516"/>
                      <a:pt x="553920" y="418026"/>
                      <a:pt x="553157" y="416518"/>
                    </a:cubicBezTo>
                    <a:cubicBezTo>
                      <a:pt x="554482" y="416031"/>
                      <a:pt x="555620" y="415624"/>
                      <a:pt x="556831" y="415209"/>
                    </a:cubicBezTo>
                    <a:lnTo>
                      <a:pt x="553159" y="412858"/>
                    </a:lnTo>
                    <a:lnTo>
                      <a:pt x="553164" y="412841"/>
                    </a:lnTo>
                    <a:lnTo>
                      <a:pt x="553166" y="412826"/>
                    </a:lnTo>
                    <a:lnTo>
                      <a:pt x="556558" y="412470"/>
                    </a:lnTo>
                    <a:lnTo>
                      <a:pt x="561797" y="409124"/>
                    </a:lnTo>
                    <a:lnTo>
                      <a:pt x="562070" y="409199"/>
                    </a:lnTo>
                    <a:lnTo>
                      <a:pt x="561923" y="411558"/>
                    </a:lnTo>
                    <a:cubicBezTo>
                      <a:pt x="562211" y="411573"/>
                      <a:pt x="562483" y="411559"/>
                      <a:pt x="562771" y="411575"/>
                    </a:cubicBezTo>
                    <a:cubicBezTo>
                      <a:pt x="562739" y="410837"/>
                      <a:pt x="563011" y="409824"/>
                      <a:pt x="562628" y="409351"/>
                    </a:cubicBezTo>
                    <a:lnTo>
                      <a:pt x="562070" y="409199"/>
                    </a:lnTo>
                    <a:lnTo>
                      <a:pt x="562086" y="408939"/>
                    </a:lnTo>
                    <a:lnTo>
                      <a:pt x="561797" y="409124"/>
                    </a:lnTo>
                    <a:lnTo>
                      <a:pt x="557951" y="408073"/>
                    </a:lnTo>
                    <a:cubicBezTo>
                      <a:pt x="556470" y="408724"/>
                      <a:pt x="555032" y="409892"/>
                      <a:pt x="553520" y="409900"/>
                    </a:cubicBezTo>
                    <a:lnTo>
                      <a:pt x="553166" y="412826"/>
                    </a:lnTo>
                    <a:lnTo>
                      <a:pt x="553117" y="412832"/>
                    </a:lnTo>
                    <a:lnTo>
                      <a:pt x="553159" y="412858"/>
                    </a:lnTo>
                    <a:lnTo>
                      <a:pt x="551986" y="416309"/>
                    </a:lnTo>
                    <a:cubicBezTo>
                      <a:pt x="548524" y="413889"/>
                      <a:pt x="551030" y="411251"/>
                      <a:pt x="551900" y="408740"/>
                    </a:cubicBezTo>
                    <a:cubicBezTo>
                      <a:pt x="550740" y="408483"/>
                      <a:pt x="549717" y="408258"/>
                      <a:pt x="548676" y="408004"/>
                    </a:cubicBezTo>
                    <a:cubicBezTo>
                      <a:pt x="549117" y="407005"/>
                      <a:pt x="549584" y="405988"/>
                      <a:pt x="550149" y="404748"/>
                    </a:cubicBezTo>
                    <a:cubicBezTo>
                      <a:pt x="550941" y="405361"/>
                      <a:pt x="551602" y="405896"/>
                      <a:pt x="552557" y="406643"/>
                    </a:cubicBezTo>
                    <a:cubicBezTo>
                      <a:pt x="554364" y="402536"/>
                      <a:pt x="557641" y="399167"/>
                      <a:pt x="557232" y="394278"/>
                    </a:cubicBezTo>
                    <a:cubicBezTo>
                      <a:pt x="557232" y="394278"/>
                      <a:pt x="557212" y="394371"/>
                      <a:pt x="557212" y="394371"/>
                    </a:cubicBezTo>
                    <a:cubicBezTo>
                      <a:pt x="557762" y="393421"/>
                      <a:pt x="558294" y="392442"/>
                      <a:pt x="558834" y="391538"/>
                    </a:cubicBezTo>
                    <a:cubicBezTo>
                      <a:pt x="557734" y="390565"/>
                      <a:pt x="556771" y="389743"/>
                      <a:pt x="555706" y="388827"/>
                    </a:cubicBezTo>
                    <a:cubicBezTo>
                      <a:pt x="557435" y="387723"/>
                      <a:pt x="558853" y="386817"/>
                      <a:pt x="561007" y="385441"/>
                    </a:cubicBezTo>
                    <a:cubicBezTo>
                      <a:pt x="559356" y="384979"/>
                      <a:pt x="558233" y="384659"/>
                      <a:pt x="556283" y="384107"/>
                    </a:cubicBezTo>
                    <a:cubicBezTo>
                      <a:pt x="556676" y="382660"/>
                      <a:pt x="557148" y="380961"/>
                      <a:pt x="557740" y="378827"/>
                    </a:cubicBezTo>
                    <a:cubicBezTo>
                      <a:pt x="559731" y="381506"/>
                      <a:pt x="561278" y="383552"/>
                      <a:pt x="562842" y="385626"/>
                    </a:cubicBezTo>
                    <a:cubicBezTo>
                      <a:pt x="563274" y="385430"/>
                      <a:pt x="563754" y="385243"/>
                      <a:pt x="564187" y="385046"/>
                    </a:cubicBezTo>
                    <a:cubicBezTo>
                      <a:pt x="561532" y="382951"/>
                      <a:pt x="559962" y="380680"/>
                      <a:pt x="562718" y="377683"/>
                    </a:cubicBezTo>
                    <a:cubicBezTo>
                      <a:pt x="561179" y="377588"/>
                      <a:pt x="559960" y="377489"/>
                      <a:pt x="558692" y="377381"/>
                    </a:cubicBezTo>
                    <a:cubicBezTo>
                      <a:pt x="559028" y="375530"/>
                      <a:pt x="559331" y="373819"/>
                      <a:pt x="559668" y="371847"/>
                    </a:cubicBezTo>
                    <a:cubicBezTo>
                      <a:pt x="560482" y="372246"/>
                      <a:pt x="561185" y="372596"/>
                      <a:pt x="561886" y="372946"/>
                    </a:cubicBezTo>
                    <a:cubicBezTo>
                      <a:pt x="561608" y="373883"/>
                      <a:pt x="561358" y="374680"/>
                      <a:pt x="561099" y="375524"/>
                    </a:cubicBezTo>
                    <a:cubicBezTo>
                      <a:pt x="561489" y="375634"/>
                      <a:pt x="561879" y="375745"/>
                      <a:pt x="562297" y="375837"/>
                    </a:cubicBezTo>
                    <a:cubicBezTo>
                      <a:pt x="564545" y="373921"/>
                      <a:pt x="562709" y="370983"/>
                      <a:pt x="562916" y="368496"/>
                    </a:cubicBezTo>
                    <a:cubicBezTo>
                      <a:pt x="562587" y="369105"/>
                      <a:pt x="562258" y="369715"/>
                      <a:pt x="561900" y="370343"/>
                    </a:cubicBezTo>
                    <a:cubicBezTo>
                      <a:pt x="561537" y="370335"/>
                      <a:pt x="561155" y="370300"/>
                      <a:pt x="560791" y="370293"/>
                    </a:cubicBezTo>
                    <a:cubicBezTo>
                      <a:pt x="560742" y="368527"/>
                      <a:pt x="560646" y="366753"/>
                      <a:pt x="560596" y="364989"/>
                    </a:cubicBezTo>
                    <a:cubicBezTo>
                      <a:pt x="560896" y="364958"/>
                      <a:pt x="561177" y="364898"/>
                      <a:pt x="561475" y="364866"/>
                    </a:cubicBezTo>
                    <a:cubicBezTo>
                      <a:pt x="561897" y="365275"/>
                      <a:pt x="562337" y="365713"/>
                      <a:pt x="562995" y="366370"/>
                    </a:cubicBezTo>
                    <a:cubicBezTo>
                      <a:pt x="563908" y="364550"/>
                      <a:pt x="564744" y="362859"/>
                      <a:pt x="565608" y="361149"/>
                    </a:cubicBezTo>
                    <a:lnTo>
                      <a:pt x="561140" y="357962"/>
                    </a:lnTo>
                    <a:lnTo>
                      <a:pt x="561155" y="357927"/>
                    </a:lnTo>
                    <a:lnTo>
                      <a:pt x="561149" y="357917"/>
                    </a:lnTo>
                    <a:lnTo>
                      <a:pt x="564449" y="358337"/>
                    </a:lnTo>
                    <a:cubicBezTo>
                      <a:pt x="564996" y="356192"/>
                      <a:pt x="560617" y="357272"/>
                      <a:pt x="562396" y="354620"/>
                    </a:cubicBezTo>
                    <a:cubicBezTo>
                      <a:pt x="562674" y="351807"/>
                      <a:pt x="562972" y="349023"/>
                      <a:pt x="563251" y="346211"/>
                    </a:cubicBezTo>
                    <a:cubicBezTo>
                      <a:pt x="562662" y="346228"/>
                      <a:pt x="562102" y="346226"/>
                      <a:pt x="561514" y="346242"/>
                    </a:cubicBezTo>
                    <a:cubicBezTo>
                      <a:pt x="561823" y="349038"/>
                      <a:pt x="562133" y="351834"/>
                      <a:pt x="562396" y="354620"/>
                    </a:cubicBezTo>
                    <a:cubicBezTo>
                      <a:pt x="561506" y="354789"/>
                      <a:pt x="560616" y="354958"/>
                      <a:pt x="559399" y="355177"/>
                    </a:cubicBezTo>
                    <a:lnTo>
                      <a:pt x="561149" y="357917"/>
                    </a:lnTo>
                    <a:lnTo>
                      <a:pt x="561062" y="357906"/>
                    </a:lnTo>
                    <a:lnTo>
                      <a:pt x="561140" y="357962"/>
                    </a:lnTo>
                    <a:lnTo>
                      <a:pt x="560499" y="359463"/>
                    </a:lnTo>
                    <a:cubicBezTo>
                      <a:pt x="560961" y="362560"/>
                      <a:pt x="559948" y="364285"/>
                      <a:pt x="555832" y="363841"/>
                    </a:cubicBezTo>
                    <a:cubicBezTo>
                      <a:pt x="556076" y="366160"/>
                      <a:pt x="556288" y="368179"/>
                      <a:pt x="556576" y="370629"/>
                    </a:cubicBezTo>
                    <a:cubicBezTo>
                      <a:pt x="556547" y="370648"/>
                      <a:pt x="555699" y="371069"/>
                      <a:pt x="555483" y="371169"/>
                    </a:cubicBezTo>
                    <a:cubicBezTo>
                      <a:pt x="554347" y="370139"/>
                      <a:pt x="553368" y="368607"/>
                      <a:pt x="552573" y="368676"/>
                    </a:cubicBezTo>
                    <a:cubicBezTo>
                      <a:pt x="551303" y="368810"/>
                      <a:pt x="550159" y="370019"/>
                      <a:pt x="548514" y="371069"/>
                    </a:cubicBezTo>
                    <a:cubicBezTo>
                      <a:pt x="548595" y="369820"/>
                      <a:pt x="548635" y="369195"/>
                      <a:pt x="548697" y="368479"/>
                    </a:cubicBezTo>
                    <a:cubicBezTo>
                      <a:pt x="546468" y="368864"/>
                      <a:pt x="545294" y="368337"/>
                      <a:pt x="546689" y="365650"/>
                    </a:cubicBezTo>
                    <a:cubicBezTo>
                      <a:pt x="545861" y="365540"/>
                      <a:pt x="545154" y="365432"/>
                      <a:pt x="544065" y="365290"/>
                    </a:cubicBezTo>
                    <a:cubicBezTo>
                      <a:pt x="545541" y="368537"/>
                      <a:pt x="546901" y="371541"/>
                      <a:pt x="547830" y="373622"/>
                    </a:cubicBezTo>
                    <a:cubicBezTo>
                      <a:pt x="546945" y="374986"/>
                      <a:pt x="545931" y="375833"/>
                      <a:pt x="545970" y="376645"/>
                    </a:cubicBezTo>
                    <a:cubicBezTo>
                      <a:pt x="546085" y="378887"/>
                      <a:pt x="545677" y="380186"/>
                      <a:pt x="543078" y="379929"/>
                    </a:cubicBezTo>
                    <a:cubicBezTo>
                      <a:pt x="542817" y="379897"/>
                      <a:pt x="542417" y="380831"/>
                      <a:pt x="542118" y="381301"/>
                    </a:cubicBezTo>
                    <a:cubicBezTo>
                      <a:pt x="542712" y="381480"/>
                      <a:pt x="543401" y="381998"/>
                      <a:pt x="543853" y="381829"/>
                    </a:cubicBezTo>
                    <a:cubicBezTo>
                      <a:pt x="544811" y="381456"/>
                      <a:pt x="545647" y="380764"/>
                      <a:pt x="546526" y="380202"/>
                    </a:cubicBezTo>
                    <a:cubicBezTo>
                      <a:pt x="546727" y="380393"/>
                      <a:pt x="546910" y="380555"/>
                      <a:pt x="547111" y="380746"/>
                    </a:cubicBezTo>
                    <a:cubicBezTo>
                      <a:pt x="546620" y="381539"/>
                      <a:pt x="546129" y="382332"/>
                      <a:pt x="545926" y="382700"/>
                    </a:cubicBezTo>
                    <a:cubicBezTo>
                      <a:pt x="546731" y="384462"/>
                      <a:pt x="547484" y="386016"/>
                      <a:pt x="548210" y="387588"/>
                    </a:cubicBezTo>
                    <a:cubicBezTo>
                      <a:pt x="547821" y="387916"/>
                      <a:pt x="547478" y="388255"/>
                      <a:pt x="547089" y="388583"/>
                    </a:cubicBezTo>
                    <a:cubicBezTo>
                      <a:pt x="545968" y="387703"/>
                      <a:pt x="544828" y="386794"/>
                      <a:pt x="543542" y="385779"/>
                    </a:cubicBezTo>
                    <a:cubicBezTo>
                      <a:pt x="543260" y="386838"/>
                      <a:pt x="542884" y="388435"/>
                      <a:pt x="542620" y="389523"/>
                    </a:cubicBezTo>
                    <a:cubicBezTo>
                      <a:pt x="540958" y="389546"/>
                      <a:pt x="539464" y="389581"/>
                      <a:pt x="537532" y="389618"/>
                    </a:cubicBezTo>
                    <a:cubicBezTo>
                      <a:pt x="537474" y="388777"/>
                      <a:pt x="537356" y="387655"/>
                      <a:pt x="537230" y="386459"/>
                    </a:cubicBezTo>
                    <a:cubicBezTo>
                      <a:pt x="535602" y="386221"/>
                      <a:pt x="533806" y="385971"/>
                      <a:pt x="532038" y="385704"/>
                    </a:cubicBezTo>
                    <a:cubicBezTo>
                      <a:pt x="532084" y="385275"/>
                      <a:pt x="532129" y="384847"/>
                      <a:pt x="532204" y="384400"/>
                    </a:cubicBezTo>
                    <a:cubicBezTo>
                      <a:pt x="533889" y="384601"/>
                      <a:pt x="535621" y="384812"/>
                      <a:pt x="537491" y="385054"/>
                    </a:cubicBezTo>
                    <a:cubicBezTo>
                      <a:pt x="537584" y="383638"/>
                      <a:pt x="537832" y="382402"/>
                      <a:pt x="537650" y="381242"/>
                    </a:cubicBezTo>
                    <a:cubicBezTo>
                      <a:pt x="537541" y="380633"/>
                      <a:pt x="536706" y="379889"/>
                      <a:pt x="536085" y="379727"/>
                    </a:cubicBezTo>
                    <a:cubicBezTo>
                      <a:pt x="535573" y="379614"/>
                      <a:pt x="533904" y="379563"/>
                      <a:pt x="534898" y="381243"/>
                    </a:cubicBezTo>
                    <a:cubicBezTo>
                      <a:pt x="534969" y="381357"/>
                      <a:pt x="533531" y="382354"/>
                      <a:pt x="532109" y="383502"/>
                    </a:cubicBezTo>
                    <a:cubicBezTo>
                      <a:pt x="532539" y="381113"/>
                      <a:pt x="532821" y="379617"/>
                      <a:pt x="533166" y="377719"/>
                    </a:cubicBezTo>
                    <a:cubicBezTo>
                      <a:pt x="535178" y="377871"/>
                      <a:pt x="537186" y="378265"/>
                      <a:pt x="539148" y="378089"/>
                    </a:cubicBezTo>
                    <a:cubicBezTo>
                      <a:pt x="542654" y="377765"/>
                      <a:pt x="543364" y="376314"/>
                      <a:pt x="542089" y="373257"/>
                    </a:cubicBezTo>
                    <a:cubicBezTo>
                      <a:pt x="542960" y="372621"/>
                      <a:pt x="544446" y="372072"/>
                      <a:pt x="544496" y="371401"/>
                    </a:cubicBezTo>
                    <a:cubicBezTo>
                      <a:pt x="544562" y="370441"/>
                      <a:pt x="543564" y="369442"/>
                      <a:pt x="543052" y="368452"/>
                    </a:cubicBezTo>
                    <a:cubicBezTo>
                      <a:pt x="542612" y="367575"/>
                      <a:pt x="542228" y="366663"/>
                      <a:pt x="541788" y="365786"/>
                    </a:cubicBezTo>
                    <a:cubicBezTo>
                      <a:pt x="541385" y="364966"/>
                      <a:pt x="540905" y="364155"/>
                      <a:pt x="540536" y="363513"/>
                    </a:cubicBezTo>
                    <a:cubicBezTo>
                      <a:pt x="542766" y="362568"/>
                      <a:pt x="544892" y="361649"/>
                      <a:pt x="547038" y="360757"/>
                    </a:cubicBezTo>
                    <a:cubicBezTo>
                      <a:pt x="546967" y="360523"/>
                      <a:pt x="546879" y="360260"/>
                      <a:pt x="546809" y="360024"/>
                    </a:cubicBezTo>
                    <a:cubicBezTo>
                      <a:pt x="545583" y="359730"/>
                      <a:pt x="544336" y="359529"/>
                      <a:pt x="543142" y="359094"/>
                    </a:cubicBezTo>
                    <a:cubicBezTo>
                      <a:pt x="542670" y="358918"/>
                      <a:pt x="541932" y="357951"/>
                      <a:pt x="541971" y="357887"/>
                    </a:cubicBezTo>
                    <a:cubicBezTo>
                      <a:pt x="542584" y="357096"/>
                      <a:pt x="543245" y="356194"/>
                      <a:pt x="544085" y="355698"/>
                    </a:cubicBezTo>
                    <a:cubicBezTo>
                      <a:pt x="544727" y="355328"/>
                      <a:pt x="545649" y="355458"/>
                      <a:pt x="546472" y="355371"/>
                    </a:cubicBezTo>
                    <a:cubicBezTo>
                      <a:pt x="546497" y="355036"/>
                      <a:pt x="546476" y="354690"/>
                      <a:pt x="546501" y="354355"/>
                    </a:cubicBezTo>
                    <a:cubicBezTo>
                      <a:pt x="544713" y="354180"/>
                      <a:pt x="542901" y="353781"/>
                      <a:pt x="541154" y="353858"/>
                    </a:cubicBezTo>
                    <a:cubicBezTo>
                      <a:pt x="539454" y="353947"/>
                      <a:pt x="537516" y="355224"/>
                      <a:pt x="536939" y="352320"/>
                    </a:cubicBezTo>
                    <a:cubicBezTo>
                      <a:pt x="536894" y="352188"/>
                      <a:pt x="535432" y="352085"/>
                      <a:pt x="535345" y="352261"/>
                    </a:cubicBezTo>
                    <a:cubicBezTo>
                      <a:pt x="535049" y="353048"/>
                      <a:pt x="534589" y="354140"/>
                      <a:pt x="534894" y="354743"/>
                    </a:cubicBezTo>
                    <a:cubicBezTo>
                      <a:pt x="535658" y="356252"/>
                      <a:pt x="536950" y="357461"/>
                      <a:pt x="537789" y="358962"/>
                    </a:cubicBezTo>
                    <a:cubicBezTo>
                      <a:pt x="538834" y="360848"/>
                      <a:pt x="540054" y="362822"/>
                      <a:pt x="538221" y="364952"/>
                    </a:cubicBezTo>
                    <a:lnTo>
                      <a:pt x="538239" y="364980"/>
                    </a:lnTo>
                    <a:cubicBezTo>
                      <a:pt x="537183" y="363699"/>
                      <a:pt x="536259" y="362692"/>
                      <a:pt x="534158" y="363275"/>
                    </a:cubicBezTo>
                    <a:cubicBezTo>
                      <a:pt x="532273" y="363761"/>
                      <a:pt x="530136" y="363291"/>
                      <a:pt x="528131" y="363214"/>
                    </a:cubicBezTo>
                    <a:cubicBezTo>
                      <a:pt x="528025" y="362923"/>
                      <a:pt x="527919" y="362631"/>
                      <a:pt x="527813" y="362340"/>
                    </a:cubicBezTo>
                    <a:cubicBezTo>
                      <a:pt x="529114" y="361628"/>
                      <a:pt x="530398" y="360888"/>
                      <a:pt x="531841" y="360086"/>
                    </a:cubicBezTo>
                    <a:cubicBezTo>
                      <a:pt x="530748" y="359187"/>
                      <a:pt x="529361" y="358078"/>
                      <a:pt x="527819" y="356788"/>
                    </a:cubicBezTo>
                    <a:cubicBezTo>
                      <a:pt x="528550" y="356121"/>
                      <a:pt x="529130" y="355591"/>
                      <a:pt x="529720" y="355015"/>
                    </a:cubicBezTo>
                    <a:cubicBezTo>
                      <a:pt x="529154" y="354378"/>
                      <a:pt x="528588" y="353743"/>
                      <a:pt x="527921" y="353011"/>
                    </a:cubicBezTo>
                    <a:cubicBezTo>
                      <a:pt x="531592" y="351384"/>
                      <a:pt x="531663" y="351059"/>
                      <a:pt x="529430" y="348374"/>
                    </a:cubicBezTo>
                    <a:cubicBezTo>
                      <a:pt x="529138" y="348043"/>
                      <a:pt x="528847" y="347151"/>
                      <a:pt x="528989" y="347060"/>
                    </a:cubicBezTo>
                    <a:cubicBezTo>
                      <a:pt x="529795" y="346385"/>
                      <a:pt x="530739" y="345862"/>
                      <a:pt x="532270" y="344885"/>
                    </a:cubicBezTo>
                    <a:cubicBezTo>
                      <a:pt x="532770" y="340294"/>
                      <a:pt x="530398" y="336581"/>
                      <a:pt x="525419" y="334533"/>
                    </a:cubicBezTo>
                    <a:cubicBezTo>
                      <a:pt x="526474" y="333061"/>
                      <a:pt x="529208" y="335904"/>
                      <a:pt x="528492" y="333408"/>
                    </a:cubicBezTo>
                    <a:cubicBezTo>
                      <a:pt x="530717" y="333144"/>
                      <a:pt x="532776" y="332867"/>
                      <a:pt x="534852" y="332618"/>
                    </a:cubicBezTo>
                    <a:cubicBezTo>
                      <a:pt x="534898" y="332190"/>
                      <a:pt x="534926" y="331734"/>
                      <a:pt x="534943" y="331323"/>
                    </a:cubicBezTo>
                    <a:cubicBezTo>
                      <a:pt x="531093" y="330669"/>
                      <a:pt x="527242" y="330015"/>
                      <a:pt x="523439" y="329372"/>
                    </a:cubicBezTo>
                    <a:cubicBezTo>
                      <a:pt x="523466" y="328915"/>
                      <a:pt x="523484" y="328505"/>
                      <a:pt x="523512" y="328048"/>
                    </a:cubicBezTo>
                    <a:cubicBezTo>
                      <a:pt x="525066" y="327733"/>
                      <a:pt x="526593" y="327436"/>
                      <a:pt x="528982" y="326989"/>
                    </a:cubicBezTo>
                    <a:cubicBezTo>
                      <a:pt x="527125" y="326019"/>
                      <a:pt x="525777" y="325284"/>
                      <a:pt x="524706" y="324731"/>
                    </a:cubicBezTo>
                    <a:cubicBezTo>
                      <a:pt x="526324" y="323578"/>
                      <a:pt x="527772" y="322533"/>
                      <a:pt x="529266" y="321499"/>
                    </a:cubicBezTo>
                    <a:cubicBezTo>
                      <a:pt x="530336" y="320735"/>
                      <a:pt x="537739" y="323391"/>
                      <a:pt x="537724" y="324678"/>
                    </a:cubicBezTo>
                    <a:cubicBezTo>
                      <a:pt x="537719" y="326358"/>
                      <a:pt x="536958" y="328041"/>
                      <a:pt x="537027" y="329713"/>
                    </a:cubicBezTo>
                    <a:cubicBezTo>
                      <a:pt x="537102" y="331142"/>
                      <a:pt x="537904" y="332585"/>
                      <a:pt x="538584" y="334586"/>
                    </a:cubicBezTo>
                    <a:cubicBezTo>
                      <a:pt x="537506" y="335274"/>
                      <a:pt x="536004" y="336234"/>
                      <a:pt x="534133" y="337429"/>
                    </a:cubicBezTo>
                    <a:cubicBezTo>
                      <a:pt x="535523" y="338856"/>
                      <a:pt x="537178" y="340633"/>
                      <a:pt x="538978" y="342515"/>
                    </a:cubicBezTo>
                    <a:cubicBezTo>
                      <a:pt x="538402" y="342924"/>
                      <a:pt x="537558" y="343542"/>
                      <a:pt x="536517" y="344286"/>
                    </a:cubicBezTo>
                    <a:cubicBezTo>
                      <a:pt x="536563" y="344857"/>
                      <a:pt x="536651" y="345558"/>
                      <a:pt x="536740" y="346260"/>
                    </a:cubicBezTo>
                    <a:cubicBezTo>
                      <a:pt x="536803" y="346859"/>
                      <a:pt x="536877" y="347410"/>
                      <a:pt x="537018" y="348318"/>
                    </a:cubicBezTo>
                    <a:cubicBezTo>
                      <a:pt x="537698" y="347884"/>
                      <a:pt x="538105" y="347583"/>
                      <a:pt x="538519" y="347359"/>
                    </a:cubicBezTo>
                    <a:cubicBezTo>
                      <a:pt x="539048" y="347062"/>
                      <a:pt x="539623" y="346774"/>
                      <a:pt x="540152" y="346476"/>
                    </a:cubicBezTo>
                    <a:cubicBezTo>
                      <a:pt x="540206" y="347000"/>
                      <a:pt x="540204" y="347560"/>
                      <a:pt x="540335" y="348076"/>
                    </a:cubicBezTo>
                    <a:cubicBezTo>
                      <a:pt x="540566" y="349125"/>
                      <a:pt x="540826" y="350156"/>
                      <a:pt x="541057" y="351206"/>
                    </a:cubicBezTo>
                    <a:cubicBezTo>
                      <a:pt x="541506" y="351159"/>
                      <a:pt x="541936" y="351083"/>
                      <a:pt x="542386" y="351036"/>
                    </a:cubicBezTo>
                    <a:cubicBezTo>
                      <a:pt x="542445" y="348444"/>
                      <a:pt x="542534" y="345833"/>
                      <a:pt x="542647" y="342010"/>
                    </a:cubicBezTo>
                    <a:cubicBezTo>
                      <a:pt x="543852" y="342397"/>
                      <a:pt x="544900" y="342725"/>
                      <a:pt x="546216" y="343161"/>
                    </a:cubicBezTo>
                    <a:cubicBezTo>
                      <a:pt x="548847" y="339405"/>
                      <a:pt x="548847" y="339405"/>
                      <a:pt x="545854" y="338284"/>
                    </a:cubicBezTo>
                    <a:cubicBezTo>
                      <a:pt x="545289" y="339084"/>
                      <a:pt x="544714" y="339810"/>
                      <a:pt x="544186" y="340547"/>
                    </a:cubicBezTo>
                    <a:cubicBezTo>
                      <a:pt x="544214" y="339651"/>
                      <a:pt x="544287" y="338766"/>
                      <a:pt x="544211" y="337897"/>
                    </a:cubicBezTo>
                    <a:cubicBezTo>
                      <a:pt x="544014" y="336026"/>
                      <a:pt x="543743" y="334165"/>
                      <a:pt x="543473" y="332181"/>
                    </a:cubicBezTo>
                    <a:cubicBezTo>
                      <a:pt x="542568" y="332200"/>
                      <a:pt x="541802" y="332251"/>
                      <a:pt x="540233" y="332295"/>
                    </a:cubicBezTo>
                    <a:cubicBezTo>
                      <a:pt x="541297" y="330897"/>
                      <a:pt x="541958" y="329996"/>
                      <a:pt x="542380" y="329407"/>
                    </a:cubicBezTo>
                    <a:cubicBezTo>
                      <a:pt x="541475" y="327990"/>
                      <a:pt x="540570" y="326572"/>
                      <a:pt x="539646" y="325127"/>
                    </a:cubicBezTo>
                    <a:cubicBezTo>
                      <a:pt x="539809" y="324942"/>
                      <a:pt x="540018" y="324770"/>
                      <a:pt x="540179" y="324586"/>
                    </a:cubicBezTo>
                    <a:cubicBezTo>
                      <a:pt x="540940" y="324778"/>
                      <a:pt x="541692" y="325018"/>
                      <a:pt x="542221" y="325158"/>
                    </a:cubicBezTo>
                    <a:cubicBezTo>
                      <a:pt x="543194" y="323620"/>
                      <a:pt x="544099" y="322163"/>
                      <a:pt x="545072" y="320623"/>
                    </a:cubicBezTo>
                    <a:cubicBezTo>
                      <a:pt x="544989" y="320556"/>
                      <a:pt x="544326" y="320142"/>
                      <a:pt x="543589" y="319615"/>
                    </a:cubicBezTo>
                    <a:cubicBezTo>
                      <a:pt x="543971" y="319211"/>
                      <a:pt x="544127" y="318832"/>
                      <a:pt x="544352" y="318809"/>
                    </a:cubicBezTo>
                    <a:cubicBezTo>
                      <a:pt x="546774" y="318539"/>
                      <a:pt x="547405" y="320091"/>
                      <a:pt x="547714" y="322009"/>
                    </a:cubicBezTo>
                    <a:cubicBezTo>
                      <a:pt x="546814" y="322663"/>
                      <a:pt x="546028" y="323246"/>
                      <a:pt x="544466" y="324362"/>
                    </a:cubicBezTo>
                    <a:cubicBezTo>
                      <a:pt x="546029" y="325121"/>
                      <a:pt x="547883" y="326212"/>
                      <a:pt x="548007" y="326092"/>
                    </a:cubicBezTo>
                    <a:cubicBezTo>
                      <a:pt x="549208" y="324288"/>
                      <a:pt x="550823" y="322379"/>
                      <a:pt x="547799" y="319520"/>
                    </a:cubicBezTo>
                    <a:cubicBezTo>
                      <a:pt x="550264" y="319942"/>
                      <a:pt x="551696" y="320184"/>
                      <a:pt x="552849" y="320366"/>
                    </a:cubicBezTo>
                    <a:cubicBezTo>
                      <a:pt x="553540" y="319445"/>
                      <a:pt x="554296" y="318443"/>
                      <a:pt x="555035" y="317413"/>
                    </a:cubicBezTo>
                    <a:cubicBezTo>
                      <a:pt x="554973" y="317253"/>
                      <a:pt x="554911" y="317093"/>
                      <a:pt x="554848" y="316934"/>
                    </a:cubicBezTo>
                    <a:cubicBezTo>
                      <a:pt x="553624" y="317515"/>
                      <a:pt x="552419" y="318565"/>
                      <a:pt x="551167" y="318606"/>
                    </a:cubicBezTo>
                    <a:cubicBezTo>
                      <a:pt x="548908" y="318692"/>
                      <a:pt x="546564" y="318274"/>
                      <a:pt x="544314" y="317874"/>
                    </a:cubicBezTo>
                    <a:cubicBezTo>
                      <a:pt x="543942" y="317793"/>
                      <a:pt x="543701" y="316789"/>
                      <a:pt x="543442" y="316196"/>
                    </a:cubicBezTo>
                    <a:cubicBezTo>
                      <a:pt x="543131" y="315397"/>
                      <a:pt x="542945" y="313919"/>
                      <a:pt x="542563" y="313884"/>
                    </a:cubicBezTo>
                    <a:cubicBezTo>
                      <a:pt x="541325" y="313756"/>
                      <a:pt x="539591" y="313667"/>
                      <a:pt x="538849" y="314380"/>
                    </a:cubicBezTo>
                    <a:cubicBezTo>
                      <a:pt x="537213" y="315943"/>
                      <a:pt x="535641" y="316669"/>
                      <a:pt x="533345" y="316699"/>
                    </a:cubicBezTo>
                    <a:cubicBezTo>
                      <a:pt x="532365" y="316725"/>
                      <a:pt x="531385" y="318190"/>
                      <a:pt x="530521" y="318901"/>
                    </a:cubicBezTo>
                    <a:cubicBezTo>
                      <a:pt x="529566" y="319031"/>
                      <a:pt x="528479" y="319327"/>
                      <a:pt x="527377" y="319352"/>
                    </a:cubicBezTo>
                    <a:cubicBezTo>
                      <a:pt x="526379" y="319352"/>
                      <a:pt x="525336" y="319219"/>
                      <a:pt x="524487" y="318763"/>
                    </a:cubicBezTo>
                    <a:cubicBezTo>
                      <a:pt x="524053" y="318522"/>
                      <a:pt x="524025" y="317542"/>
                      <a:pt x="523805" y="316885"/>
                    </a:cubicBezTo>
                    <a:cubicBezTo>
                      <a:pt x="524677" y="316687"/>
                      <a:pt x="525541" y="316415"/>
                      <a:pt x="526402" y="316264"/>
                    </a:cubicBezTo>
                    <a:cubicBezTo>
                      <a:pt x="527609" y="316092"/>
                      <a:pt x="528852" y="315975"/>
                      <a:pt x="530050" y="315850"/>
                    </a:cubicBezTo>
                    <a:cubicBezTo>
                      <a:pt x="530064" y="315560"/>
                      <a:pt x="530051" y="315290"/>
                      <a:pt x="530065" y="315001"/>
                    </a:cubicBezTo>
                    <a:cubicBezTo>
                      <a:pt x="527791" y="314937"/>
                      <a:pt x="525515" y="314875"/>
                      <a:pt x="522997" y="314806"/>
                    </a:cubicBezTo>
                    <a:cubicBezTo>
                      <a:pt x="523620" y="312532"/>
                      <a:pt x="524200" y="310566"/>
                      <a:pt x="524772" y="308524"/>
                    </a:cubicBezTo>
                    <a:cubicBezTo>
                      <a:pt x="527206" y="307648"/>
                      <a:pt x="529852" y="306916"/>
                      <a:pt x="532272" y="305769"/>
                    </a:cubicBezTo>
                    <a:cubicBezTo>
                      <a:pt x="533543" y="305197"/>
                      <a:pt x="534775" y="303253"/>
                      <a:pt x="535826" y="305335"/>
                    </a:cubicBezTo>
                    <a:cubicBezTo>
                      <a:pt x="536572" y="306815"/>
                      <a:pt x="537321" y="309050"/>
                      <a:pt x="534862" y="310262"/>
                    </a:cubicBezTo>
                    <a:cubicBezTo>
                      <a:pt x="534673" y="310342"/>
                      <a:pt x="534558" y="310535"/>
                      <a:pt x="534063" y="311011"/>
                    </a:cubicBezTo>
                    <a:cubicBezTo>
                      <a:pt x="535141" y="310761"/>
                      <a:pt x="535863" y="310580"/>
                      <a:pt x="536688" y="310372"/>
                    </a:cubicBezTo>
                    <a:cubicBezTo>
                      <a:pt x="536852" y="311066"/>
                      <a:pt x="536998" y="311731"/>
                      <a:pt x="537198" y="312482"/>
                    </a:cubicBezTo>
                    <a:cubicBezTo>
                      <a:pt x="538386" y="311843"/>
                      <a:pt x="539442" y="311248"/>
                      <a:pt x="540471" y="310670"/>
                    </a:cubicBezTo>
                    <a:cubicBezTo>
                      <a:pt x="539756" y="310050"/>
                      <a:pt x="539050" y="309383"/>
                      <a:pt x="538334" y="308762"/>
                    </a:cubicBezTo>
                    <a:cubicBezTo>
                      <a:pt x="538494" y="308700"/>
                      <a:pt x="538636" y="308610"/>
                      <a:pt x="538824" y="308529"/>
                    </a:cubicBezTo>
                    <a:cubicBezTo>
                      <a:pt x="537810" y="306941"/>
                      <a:pt x="537128" y="304624"/>
                      <a:pt x="535677" y="303914"/>
                    </a:cubicBezTo>
                    <a:cubicBezTo>
                      <a:pt x="534004" y="303106"/>
                      <a:pt x="531752" y="301830"/>
                      <a:pt x="529508" y="303942"/>
                    </a:cubicBezTo>
                    <a:cubicBezTo>
                      <a:pt x="528653" y="304728"/>
                      <a:pt x="526465" y="304050"/>
                      <a:pt x="524243" y="304073"/>
                    </a:cubicBezTo>
                    <a:cubicBezTo>
                      <a:pt x="527190" y="301312"/>
                      <a:pt x="529585" y="299064"/>
                      <a:pt x="532532" y="296303"/>
                    </a:cubicBezTo>
                    <a:cubicBezTo>
                      <a:pt x="529708" y="297069"/>
                      <a:pt x="527795" y="297573"/>
                      <a:pt x="525544" y="298173"/>
                    </a:cubicBezTo>
                    <a:cubicBezTo>
                      <a:pt x="525573" y="298592"/>
                      <a:pt x="525737" y="299286"/>
                      <a:pt x="525640" y="299948"/>
                    </a:cubicBezTo>
                    <a:cubicBezTo>
                      <a:pt x="525397" y="301379"/>
                      <a:pt x="524924" y="302201"/>
                      <a:pt x="523081" y="301502"/>
                    </a:cubicBezTo>
                    <a:cubicBezTo>
                      <a:pt x="521331" y="300824"/>
                      <a:pt x="519297" y="300765"/>
                      <a:pt x="517297" y="300446"/>
                    </a:cubicBezTo>
                    <a:cubicBezTo>
                      <a:pt x="518559" y="299360"/>
                      <a:pt x="516680" y="295731"/>
                      <a:pt x="520562" y="295247"/>
                    </a:cubicBezTo>
                    <a:cubicBezTo>
                      <a:pt x="519179" y="293018"/>
                      <a:pt x="519939" y="291335"/>
                      <a:pt x="523403" y="289321"/>
                    </a:cubicBezTo>
                    <a:cubicBezTo>
                      <a:pt x="523916" y="290312"/>
                      <a:pt x="524457" y="291283"/>
                      <a:pt x="525060" y="292415"/>
                    </a:cubicBezTo>
                    <a:cubicBezTo>
                      <a:pt x="526080" y="291763"/>
                      <a:pt x="527072" y="291130"/>
                      <a:pt x="528660" y="290116"/>
                    </a:cubicBezTo>
                    <a:cubicBezTo>
                      <a:pt x="525839" y="289323"/>
                      <a:pt x="523526" y="288765"/>
                      <a:pt x="521303" y="287908"/>
                    </a:cubicBezTo>
                    <a:cubicBezTo>
                      <a:pt x="520563" y="287623"/>
                      <a:pt x="519790" y="286601"/>
                      <a:pt x="519693" y="285825"/>
                    </a:cubicBezTo>
                    <a:cubicBezTo>
                      <a:pt x="519580" y="284899"/>
                      <a:pt x="520198" y="283866"/>
                      <a:pt x="520616" y="282520"/>
                    </a:cubicBezTo>
                    <a:cubicBezTo>
                      <a:pt x="520662" y="282531"/>
                      <a:pt x="520122" y="281998"/>
                      <a:pt x="519638" y="281988"/>
                    </a:cubicBezTo>
                    <a:cubicBezTo>
                      <a:pt x="518154" y="281978"/>
                      <a:pt x="516259" y="283947"/>
                      <a:pt x="515426" y="281207"/>
                    </a:cubicBezTo>
                    <a:cubicBezTo>
                      <a:pt x="514962" y="279666"/>
                      <a:pt x="514976" y="277941"/>
                      <a:pt x="514803" y="276295"/>
                    </a:cubicBezTo>
                    <a:cubicBezTo>
                      <a:pt x="514767" y="275800"/>
                      <a:pt x="514861" y="275260"/>
                      <a:pt x="514896" y="274440"/>
                    </a:cubicBezTo>
                    <a:cubicBezTo>
                      <a:pt x="516848" y="274310"/>
                      <a:pt x="518698" y="274206"/>
                      <a:pt x="520502" y="274093"/>
                    </a:cubicBezTo>
                    <a:cubicBezTo>
                      <a:pt x="520896" y="272963"/>
                      <a:pt x="521372" y="271582"/>
                      <a:pt x="522063" y="269663"/>
                    </a:cubicBezTo>
                    <a:cubicBezTo>
                      <a:pt x="517083" y="271366"/>
                      <a:pt x="513097" y="267686"/>
                      <a:pt x="508364" y="266838"/>
                    </a:cubicBezTo>
                    <a:cubicBezTo>
                      <a:pt x="507742" y="263802"/>
                      <a:pt x="507479" y="260577"/>
                      <a:pt x="509674" y="257579"/>
                    </a:cubicBezTo>
                    <a:cubicBezTo>
                      <a:pt x="509991" y="257137"/>
                      <a:pt x="509608" y="256225"/>
                      <a:pt x="509536" y="255113"/>
                    </a:cubicBezTo>
                    <a:cubicBezTo>
                      <a:pt x="508488" y="255783"/>
                      <a:pt x="507852" y="256349"/>
                      <a:pt x="507109" y="256624"/>
                    </a:cubicBezTo>
                    <a:cubicBezTo>
                      <a:pt x="506601" y="256828"/>
                      <a:pt x="505932" y="256657"/>
                      <a:pt x="505326" y="256645"/>
                    </a:cubicBezTo>
                    <a:cubicBezTo>
                      <a:pt x="505413" y="256031"/>
                      <a:pt x="505574" y="255408"/>
                      <a:pt x="505615" y="254784"/>
                    </a:cubicBezTo>
                    <a:cubicBezTo>
                      <a:pt x="505959" y="251012"/>
                      <a:pt x="509810" y="247355"/>
                      <a:pt x="505409" y="243341"/>
                    </a:cubicBezTo>
                    <a:cubicBezTo>
                      <a:pt x="503201" y="241318"/>
                      <a:pt x="505590" y="239873"/>
                      <a:pt x="507430" y="238817"/>
                    </a:cubicBezTo>
                    <a:cubicBezTo>
                      <a:pt x="508600" y="238150"/>
                      <a:pt x="509698" y="237369"/>
                      <a:pt x="510463" y="236879"/>
                    </a:cubicBezTo>
                    <a:cubicBezTo>
                      <a:pt x="512301" y="236384"/>
                      <a:pt x="513815" y="235817"/>
                      <a:pt x="515350" y="235595"/>
                    </a:cubicBezTo>
                    <a:cubicBezTo>
                      <a:pt x="517211" y="235323"/>
                      <a:pt x="519713" y="235802"/>
                      <a:pt x="519582" y="237721"/>
                    </a:cubicBezTo>
                    <a:cubicBezTo>
                      <a:pt x="519415" y="240022"/>
                      <a:pt x="520818" y="241282"/>
                      <a:pt x="521362" y="243009"/>
                    </a:cubicBezTo>
                    <a:cubicBezTo>
                      <a:pt x="521478" y="243376"/>
                      <a:pt x="521478" y="243814"/>
                      <a:pt x="521608" y="244768"/>
                    </a:cubicBezTo>
                    <a:cubicBezTo>
                      <a:pt x="519719" y="244498"/>
                      <a:pt x="518110" y="244289"/>
                      <a:pt x="516499" y="244080"/>
                    </a:cubicBezTo>
                    <a:cubicBezTo>
                      <a:pt x="515775" y="246259"/>
                      <a:pt x="514991" y="248716"/>
                      <a:pt x="514158" y="251163"/>
                    </a:cubicBezTo>
                    <a:cubicBezTo>
                      <a:pt x="514341" y="251326"/>
                      <a:pt x="514543" y="251516"/>
                      <a:pt x="514755" y="251660"/>
                    </a:cubicBezTo>
                    <a:cubicBezTo>
                      <a:pt x="516313" y="250226"/>
                      <a:pt x="518001" y="248869"/>
                      <a:pt x="519459" y="247339"/>
                    </a:cubicBezTo>
                    <a:cubicBezTo>
                      <a:pt x="520859" y="245846"/>
                      <a:pt x="522342" y="245418"/>
                      <a:pt x="523834" y="246940"/>
                    </a:cubicBezTo>
                    <a:cubicBezTo>
                      <a:pt x="525343" y="248490"/>
                      <a:pt x="524597" y="249884"/>
                      <a:pt x="522983" y="250795"/>
                    </a:cubicBezTo>
                    <a:cubicBezTo>
                      <a:pt x="521870" y="251426"/>
                      <a:pt x="521296" y="253589"/>
                      <a:pt x="519335" y="252208"/>
                    </a:cubicBezTo>
                    <a:cubicBezTo>
                      <a:pt x="519271" y="252168"/>
                      <a:pt x="518408" y="253318"/>
                      <a:pt x="517327" y="254688"/>
                    </a:cubicBezTo>
                    <a:cubicBezTo>
                      <a:pt x="520962" y="254441"/>
                      <a:pt x="523708" y="254244"/>
                      <a:pt x="526802" y="254024"/>
                    </a:cubicBezTo>
                    <a:cubicBezTo>
                      <a:pt x="527182" y="250308"/>
                      <a:pt x="531307" y="249830"/>
                      <a:pt x="534014" y="247820"/>
                    </a:cubicBezTo>
                    <a:cubicBezTo>
                      <a:pt x="534772" y="247257"/>
                      <a:pt x="535421" y="246523"/>
                      <a:pt x="536106" y="245846"/>
                    </a:cubicBezTo>
                    <a:cubicBezTo>
                      <a:pt x="535272" y="245102"/>
                      <a:pt x="534566" y="243996"/>
                      <a:pt x="533629" y="243717"/>
                    </a:cubicBezTo>
                    <a:cubicBezTo>
                      <a:pt x="532849" y="243495"/>
                      <a:pt x="531597" y="244096"/>
                      <a:pt x="530921" y="244727"/>
                    </a:cubicBezTo>
                    <a:cubicBezTo>
                      <a:pt x="529430" y="246079"/>
                      <a:pt x="528148" y="247695"/>
                      <a:pt x="526480" y="249520"/>
                    </a:cubicBezTo>
                    <a:cubicBezTo>
                      <a:pt x="524395" y="246820"/>
                      <a:pt x="526370" y="244162"/>
                      <a:pt x="527022" y="242308"/>
                    </a:cubicBezTo>
                    <a:cubicBezTo>
                      <a:pt x="524792" y="239942"/>
                      <a:pt x="522851" y="238028"/>
                      <a:pt x="521129" y="235895"/>
                    </a:cubicBezTo>
                    <a:cubicBezTo>
                      <a:pt x="520801" y="235505"/>
                      <a:pt x="521467" y="234362"/>
                      <a:pt x="521639" y="233693"/>
                    </a:cubicBezTo>
                    <a:cubicBezTo>
                      <a:pt x="523308" y="235181"/>
                      <a:pt x="524638" y="236327"/>
                      <a:pt x="526142" y="237682"/>
                    </a:cubicBezTo>
                    <a:cubicBezTo>
                      <a:pt x="527507" y="236570"/>
                      <a:pt x="528693" y="235613"/>
                      <a:pt x="529528" y="234921"/>
                    </a:cubicBezTo>
                    <a:cubicBezTo>
                      <a:pt x="527154" y="233643"/>
                      <a:pt x="525134" y="232978"/>
                      <a:pt x="523797" y="231636"/>
                    </a:cubicBezTo>
                    <a:cubicBezTo>
                      <a:pt x="523102" y="230922"/>
                      <a:pt x="523597" y="229010"/>
                      <a:pt x="523527" y="227338"/>
                    </a:cubicBezTo>
                    <a:cubicBezTo>
                      <a:pt x="522504" y="226674"/>
                      <a:pt x="521012" y="225712"/>
                      <a:pt x="518919" y="224374"/>
                    </a:cubicBezTo>
                    <a:cubicBezTo>
                      <a:pt x="519883" y="226632"/>
                      <a:pt x="520634" y="228307"/>
                      <a:pt x="521536" y="230406"/>
                    </a:cubicBezTo>
                    <a:cubicBezTo>
                      <a:pt x="519747" y="231669"/>
                      <a:pt x="517817" y="233021"/>
                      <a:pt x="515650" y="234564"/>
                    </a:cubicBezTo>
                    <a:cubicBezTo>
                      <a:pt x="514717" y="233604"/>
                      <a:pt x="513748" y="232587"/>
                      <a:pt x="512577" y="231378"/>
                    </a:cubicBezTo>
                    <a:cubicBezTo>
                      <a:pt x="510142" y="233253"/>
                      <a:pt x="507521" y="231774"/>
                      <a:pt x="504921" y="231638"/>
                    </a:cubicBezTo>
                    <a:cubicBezTo>
                      <a:pt x="504435" y="231629"/>
                      <a:pt x="503959" y="231695"/>
                      <a:pt x="503245" y="232390"/>
                    </a:cubicBezTo>
                    <a:cubicBezTo>
                      <a:pt x="504835" y="233130"/>
                      <a:pt x="506426" y="233870"/>
                      <a:pt x="508016" y="234611"/>
                    </a:cubicBezTo>
                    <a:cubicBezTo>
                      <a:pt x="506507" y="237810"/>
                      <a:pt x="503572" y="239964"/>
                      <a:pt x="501968" y="238953"/>
                    </a:cubicBezTo>
                    <a:cubicBezTo>
                      <a:pt x="498614" y="236825"/>
                      <a:pt x="500840" y="234685"/>
                      <a:pt x="502353" y="232681"/>
                    </a:cubicBezTo>
                    <a:cubicBezTo>
                      <a:pt x="500937" y="232587"/>
                      <a:pt x="499745" y="232470"/>
                      <a:pt x="498207" y="232376"/>
                    </a:cubicBezTo>
                    <a:cubicBezTo>
                      <a:pt x="499811" y="230512"/>
                      <a:pt x="500939" y="229153"/>
                      <a:pt x="502131" y="227833"/>
                    </a:cubicBezTo>
                    <a:cubicBezTo>
                      <a:pt x="503238" y="226567"/>
                      <a:pt x="504410" y="225340"/>
                      <a:pt x="505525" y="224149"/>
                    </a:cubicBezTo>
                    <a:cubicBezTo>
                      <a:pt x="505067" y="223683"/>
                      <a:pt x="504940" y="223484"/>
                      <a:pt x="504765" y="223397"/>
                    </a:cubicBezTo>
                    <a:cubicBezTo>
                      <a:pt x="503560" y="223009"/>
                      <a:pt x="502326" y="222639"/>
                      <a:pt x="501110" y="222298"/>
                    </a:cubicBezTo>
                    <a:cubicBezTo>
                      <a:pt x="502252" y="221650"/>
                      <a:pt x="503567" y="221208"/>
                      <a:pt x="504471" y="220312"/>
                    </a:cubicBezTo>
                    <a:cubicBezTo>
                      <a:pt x="505679" y="219142"/>
                      <a:pt x="506502" y="217618"/>
                      <a:pt x="507748" y="215944"/>
                    </a:cubicBezTo>
                    <a:cubicBezTo>
                      <a:pt x="507865" y="217625"/>
                      <a:pt x="507947" y="219130"/>
                      <a:pt x="508066" y="220690"/>
                    </a:cubicBezTo>
                    <a:cubicBezTo>
                      <a:pt x="510033" y="220271"/>
                      <a:pt x="512701" y="221760"/>
                      <a:pt x="513510" y="218091"/>
                    </a:cubicBezTo>
                    <a:cubicBezTo>
                      <a:pt x="512150" y="217962"/>
                      <a:pt x="511051" y="217865"/>
                      <a:pt x="509979" y="217751"/>
                    </a:cubicBezTo>
                    <a:cubicBezTo>
                      <a:pt x="509792" y="216394"/>
                      <a:pt x="509586" y="215009"/>
                      <a:pt x="509388" y="213699"/>
                    </a:cubicBezTo>
                    <a:cubicBezTo>
                      <a:pt x="507117" y="213832"/>
                      <a:pt x="505165" y="213962"/>
                      <a:pt x="503166" y="214080"/>
                    </a:cubicBezTo>
                    <a:cubicBezTo>
                      <a:pt x="503023" y="213733"/>
                      <a:pt x="502880" y="213385"/>
                      <a:pt x="502738" y="213036"/>
                    </a:cubicBezTo>
                    <a:cubicBezTo>
                      <a:pt x="503729" y="211964"/>
                      <a:pt x="504703" y="210864"/>
                      <a:pt x="505694" y="209792"/>
                    </a:cubicBezTo>
                    <a:cubicBezTo>
                      <a:pt x="505615" y="209603"/>
                      <a:pt x="505487" y="209405"/>
                      <a:pt x="505407" y="209217"/>
                    </a:cubicBezTo>
                    <a:cubicBezTo>
                      <a:pt x="504432" y="209440"/>
                      <a:pt x="503468" y="209617"/>
                      <a:pt x="502436" y="209877"/>
                    </a:cubicBezTo>
                    <a:cubicBezTo>
                      <a:pt x="502438" y="210755"/>
                      <a:pt x="502434" y="211436"/>
                      <a:pt x="502409" y="213208"/>
                    </a:cubicBezTo>
                    <a:cubicBezTo>
                      <a:pt x="500835" y="212057"/>
                      <a:pt x="499851" y="211329"/>
                      <a:pt x="498867" y="210600"/>
                    </a:cubicBezTo>
                    <a:cubicBezTo>
                      <a:pt x="498866" y="210162"/>
                      <a:pt x="498866" y="209723"/>
                      <a:pt x="498854" y="209331"/>
                    </a:cubicBezTo>
                    <a:cubicBezTo>
                      <a:pt x="496836" y="210420"/>
                      <a:pt x="494692" y="211311"/>
                      <a:pt x="492864" y="212638"/>
                    </a:cubicBezTo>
                    <a:cubicBezTo>
                      <a:pt x="489211" y="215291"/>
                      <a:pt x="487301" y="215114"/>
                      <a:pt x="484824" y="211547"/>
                    </a:cubicBezTo>
                    <a:cubicBezTo>
                      <a:pt x="484270" y="210743"/>
                      <a:pt x="483518" y="210066"/>
                      <a:pt x="483040" y="209254"/>
                    </a:cubicBezTo>
                    <a:cubicBezTo>
                      <a:pt x="482543" y="208415"/>
                      <a:pt x="481809" y="207326"/>
                      <a:pt x="482029" y="206547"/>
                    </a:cubicBezTo>
                    <a:cubicBezTo>
                      <a:pt x="482221" y="205785"/>
                      <a:pt x="483392" y="205118"/>
                      <a:pt x="484276" y="204752"/>
                    </a:cubicBezTo>
                    <a:cubicBezTo>
                      <a:pt x="485622" y="204172"/>
                      <a:pt x="487120" y="203894"/>
                      <a:pt x="489354" y="203266"/>
                    </a:cubicBezTo>
                    <a:cubicBezTo>
                      <a:pt x="486021" y="202360"/>
                      <a:pt x="483543" y="201668"/>
                      <a:pt x="481055" y="201023"/>
                    </a:cubicBezTo>
                    <a:cubicBezTo>
                      <a:pt x="481070" y="200733"/>
                      <a:pt x="481085" y="200445"/>
                      <a:pt x="481090" y="200202"/>
                    </a:cubicBezTo>
                    <a:cubicBezTo>
                      <a:pt x="480240" y="200745"/>
                      <a:pt x="479361" y="201307"/>
                      <a:pt x="478510" y="201850"/>
                    </a:cubicBezTo>
                    <a:cubicBezTo>
                      <a:pt x="478618" y="201582"/>
                      <a:pt x="478755" y="201294"/>
                      <a:pt x="478862" y="201026"/>
                    </a:cubicBezTo>
                    <a:cubicBezTo>
                      <a:pt x="476804" y="199866"/>
                      <a:pt x="474583" y="198889"/>
                      <a:pt x="472747" y="197389"/>
                    </a:cubicBezTo>
                    <a:cubicBezTo>
                      <a:pt x="472003" y="196785"/>
                      <a:pt x="471825" y="194944"/>
                      <a:pt x="472081" y="193782"/>
                    </a:cubicBezTo>
                    <a:cubicBezTo>
                      <a:pt x="472419" y="192249"/>
                      <a:pt x="472307" y="191763"/>
                      <a:pt x="470633" y="191515"/>
                    </a:cubicBezTo>
                    <a:cubicBezTo>
                      <a:pt x="468604" y="191214"/>
                      <a:pt x="466593" y="190503"/>
                      <a:pt x="464619" y="189848"/>
                    </a:cubicBezTo>
                    <a:cubicBezTo>
                      <a:pt x="463034" y="189304"/>
                      <a:pt x="463179" y="186657"/>
                      <a:pt x="464771" y="185400"/>
                    </a:cubicBezTo>
                    <a:cubicBezTo>
                      <a:pt x="465719" y="184636"/>
                      <a:pt x="466696" y="183851"/>
                      <a:pt x="467626" y="183058"/>
                    </a:cubicBezTo>
                    <a:cubicBezTo>
                      <a:pt x="467434" y="182821"/>
                      <a:pt x="467214" y="182602"/>
                      <a:pt x="467023" y="182366"/>
                    </a:cubicBezTo>
                    <a:cubicBezTo>
                      <a:pt x="465417" y="182912"/>
                      <a:pt x="463811" y="183459"/>
                      <a:pt x="462205" y="184006"/>
                    </a:cubicBezTo>
                    <a:cubicBezTo>
                      <a:pt x="461805" y="182506"/>
                      <a:pt x="461433" y="180987"/>
                      <a:pt x="461033" y="179486"/>
                    </a:cubicBezTo>
                    <a:cubicBezTo>
                      <a:pt x="456661" y="181200"/>
                      <a:pt x="456274" y="180969"/>
                      <a:pt x="455900" y="176698"/>
                    </a:cubicBezTo>
                    <a:cubicBezTo>
                      <a:pt x="453707" y="176701"/>
                      <a:pt x="451542" y="176687"/>
                      <a:pt x="449321" y="176709"/>
                    </a:cubicBezTo>
                    <a:cubicBezTo>
                      <a:pt x="449656" y="176296"/>
                      <a:pt x="450192" y="175634"/>
                      <a:pt x="451052" y="174605"/>
                    </a:cubicBezTo>
                    <a:cubicBezTo>
                      <a:pt x="449563" y="174399"/>
                      <a:pt x="448566" y="174277"/>
                      <a:pt x="447571" y="174154"/>
                    </a:cubicBezTo>
                    <a:cubicBezTo>
                      <a:pt x="447441" y="172203"/>
                      <a:pt x="447280" y="170389"/>
                      <a:pt x="444434" y="171369"/>
                    </a:cubicBezTo>
                    <a:cubicBezTo>
                      <a:pt x="443908" y="171544"/>
                      <a:pt x="442803" y="171252"/>
                      <a:pt x="442532" y="170828"/>
                    </a:cubicBezTo>
                    <a:cubicBezTo>
                      <a:pt x="439609" y="166627"/>
                      <a:pt x="434862" y="166068"/>
                      <a:pt x="430522" y="164648"/>
                    </a:cubicBezTo>
                    <a:cubicBezTo>
                      <a:pt x="429643" y="164332"/>
                      <a:pt x="429011" y="163219"/>
                      <a:pt x="428308" y="162430"/>
                    </a:cubicBezTo>
                    <a:cubicBezTo>
                      <a:pt x="427998" y="162070"/>
                      <a:pt x="427919" y="161322"/>
                      <a:pt x="427576" y="161222"/>
                    </a:cubicBezTo>
                    <a:cubicBezTo>
                      <a:pt x="425126" y="160512"/>
                      <a:pt x="422674" y="159922"/>
                      <a:pt x="419536" y="159133"/>
                    </a:cubicBezTo>
                    <a:cubicBezTo>
                      <a:pt x="418590" y="157901"/>
                      <a:pt x="417438" y="155284"/>
                      <a:pt x="414187" y="156881"/>
                    </a:cubicBezTo>
                    <a:cubicBezTo>
                      <a:pt x="414102" y="156936"/>
                      <a:pt x="413962" y="156905"/>
                      <a:pt x="413870" y="156885"/>
                    </a:cubicBezTo>
                    <a:cubicBezTo>
                      <a:pt x="409550" y="154934"/>
                      <a:pt x="405231" y="152983"/>
                      <a:pt x="400940" y="151014"/>
                    </a:cubicBezTo>
                    <a:cubicBezTo>
                      <a:pt x="398924" y="150107"/>
                      <a:pt x="396956" y="149088"/>
                      <a:pt x="394922" y="148153"/>
                    </a:cubicBezTo>
                    <a:cubicBezTo>
                      <a:pt x="394764" y="148093"/>
                      <a:pt x="394452" y="148293"/>
                      <a:pt x="394323" y="148216"/>
                    </a:cubicBezTo>
                    <a:cubicBezTo>
                      <a:pt x="391569" y="145903"/>
                      <a:pt x="390733" y="145719"/>
                      <a:pt x="388165" y="144885"/>
                    </a:cubicBezTo>
                    <a:cubicBezTo>
                      <a:pt x="384355" y="143606"/>
                      <a:pt x="380665" y="141891"/>
                      <a:pt x="376876" y="140521"/>
                    </a:cubicBezTo>
                    <a:cubicBezTo>
                      <a:pt x="375727" y="140096"/>
                      <a:pt x="374447" y="140155"/>
                      <a:pt x="373268" y="139871"/>
                    </a:cubicBezTo>
                    <a:cubicBezTo>
                      <a:pt x="372210" y="139589"/>
                      <a:pt x="370664" y="139419"/>
                      <a:pt x="370222" y="138663"/>
                    </a:cubicBezTo>
                    <a:cubicBezTo>
                      <a:pt x="367104" y="133471"/>
                      <a:pt x="362475" y="132596"/>
                      <a:pt x="356947" y="133253"/>
                    </a:cubicBezTo>
                    <a:cubicBezTo>
                      <a:pt x="353796" y="133630"/>
                      <a:pt x="351321" y="131817"/>
                      <a:pt x="349519" y="129935"/>
                    </a:cubicBezTo>
                    <a:cubicBezTo>
                      <a:pt x="342852" y="130681"/>
                      <a:pt x="336437" y="131386"/>
                      <a:pt x="330264" y="132095"/>
                    </a:cubicBezTo>
                    <a:cubicBezTo>
                      <a:pt x="329857" y="130519"/>
                      <a:pt x="329715" y="128734"/>
                      <a:pt x="329296" y="128642"/>
                    </a:cubicBezTo>
                    <a:cubicBezTo>
                      <a:pt x="328246" y="128435"/>
                      <a:pt x="326877" y="128790"/>
                      <a:pt x="325942" y="129388"/>
                    </a:cubicBezTo>
                    <a:cubicBezTo>
                      <a:pt x="322171" y="131796"/>
                      <a:pt x="318370" y="131031"/>
                      <a:pt x="314715" y="129494"/>
                    </a:cubicBezTo>
                    <a:cubicBezTo>
                      <a:pt x="312391" y="128543"/>
                      <a:pt x="310615" y="128201"/>
                      <a:pt x="308865" y="130397"/>
                    </a:cubicBezTo>
                    <a:cubicBezTo>
                      <a:pt x="307945" y="131582"/>
                      <a:pt x="306794" y="132278"/>
                      <a:pt x="305714" y="130214"/>
                    </a:cubicBezTo>
                    <a:cubicBezTo>
                      <a:pt x="305409" y="129610"/>
                      <a:pt x="304075" y="129584"/>
                      <a:pt x="302583" y="129061"/>
                    </a:cubicBezTo>
                    <a:cubicBezTo>
                      <a:pt x="302962" y="130215"/>
                      <a:pt x="303138" y="130742"/>
                      <a:pt x="303527" y="131851"/>
                    </a:cubicBezTo>
                    <a:cubicBezTo>
                      <a:pt x="301780" y="131928"/>
                      <a:pt x="300052" y="132034"/>
                      <a:pt x="298110" y="132117"/>
                    </a:cubicBezTo>
                    <a:cubicBezTo>
                      <a:pt x="296877" y="132625"/>
                      <a:pt x="295298" y="133714"/>
                      <a:pt x="293653" y="133887"/>
                    </a:cubicBezTo>
                    <a:cubicBezTo>
                      <a:pt x="290913" y="134160"/>
                      <a:pt x="288105" y="133638"/>
                      <a:pt x="285329" y="133854"/>
                    </a:cubicBezTo>
                    <a:cubicBezTo>
                      <a:pt x="284264" y="133936"/>
                      <a:pt x="282968" y="134844"/>
                      <a:pt x="282296" y="135791"/>
                    </a:cubicBezTo>
                    <a:cubicBezTo>
                      <a:pt x="280435" y="138376"/>
                      <a:pt x="279024" y="138481"/>
                      <a:pt x="277371" y="135705"/>
                    </a:cubicBezTo>
                    <a:cubicBezTo>
                      <a:pt x="276253" y="136578"/>
                      <a:pt x="275287" y="137753"/>
                      <a:pt x="274047" y="138186"/>
                    </a:cubicBezTo>
                    <a:cubicBezTo>
                      <a:pt x="272893" y="138565"/>
                      <a:pt x="271483" y="138108"/>
                      <a:pt x="270318" y="138533"/>
                    </a:cubicBezTo>
                    <a:cubicBezTo>
                      <a:pt x="267120" y="139338"/>
                      <a:pt x="263868" y="140059"/>
                      <a:pt x="260696" y="140967"/>
                    </a:cubicBezTo>
                    <a:cubicBezTo>
                      <a:pt x="256539" y="142145"/>
                      <a:pt x="252732" y="144058"/>
                      <a:pt x="249631" y="147075"/>
                    </a:cubicBezTo>
                    <a:cubicBezTo>
                      <a:pt x="248355" y="148329"/>
                      <a:pt x="247229" y="148689"/>
                      <a:pt x="245479" y="148450"/>
                    </a:cubicBezTo>
                    <a:cubicBezTo>
                      <a:pt x="244316" y="148315"/>
                      <a:pt x="242952" y="148867"/>
                      <a:pt x="241867" y="149481"/>
                    </a:cubicBezTo>
                    <a:cubicBezTo>
                      <a:pt x="238029" y="151533"/>
                      <a:pt x="234118" y="153033"/>
                      <a:pt x="229727" y="152406"/>
                    </a:cubicBezTo>
                    <a:cubicBezTo>
                      <a:pt x="228650" y="153094"/>
                      <a:pt x="227442" y="153705"/>
                      <a:pt x="226456" y="154534"/>
                    </a:cubicBezTo>
                    <a:cubicBezTo>
                      <a:pt x="225526" y="155327"/>
                      <a:pt x="224284" y="156321"/>
                      <a:pt x="224151" y="157363"/>
                    </a:cubicBezTo>
                    <a:cubicBezTo>
                      <a:pt x="223889" y="159326"/>
                      <a:pt x="223593" y="160114"/>
                      <a:pt x="221438" y="159176"/>
                    </a:cubicBezTo>
                    <a:cubicBezTo>
                      <a:pt x="220836" y="158922"/>
                      <a:pt x="219512" y="159847"/>
                      <a:pt x="218808" y="160496"/>
                    </a:cubicBezTo>
                    <a:cubicBezTo>
                      <a:pt x="216974" y="162187"/>
                      <a:pt x="214393" y="162518"/>
                      <a:pt x="212668" y="164817"/>
                    </a:cubicBezTo>
                    <a:cubicBezTo>
                      <a:pt x="211010" y="167033"/>
                      <a:pt x="207771" y="167586"/>
                      <a:pt x="205263" y="165596"/>
                    </a:cubicBezTo>
                    <a:cubicBezTo>
                      <a:pt x="204271" y="168106"/>
                      <a:pt x="203336" y="170578"/>
                      <a:pt x="202308" y="173030"/>
                    </a:cubicBezTo>
                    <a:cubicBezTo>
                      <a:pt x="202162" y="173364"/>
                      <a:pt x="201551" y="173595"/>
                      <a:pt x="201117" y="173791"/>
                    </a:cubicBezTo>
                    <a:cubicBezTo>
                      <a:pt x="199171" y="174556"/>
                      <a:pt x="197235" y="175273"/>
                      <a:pt x="195459" y="175929"/>
                    </a:cubicBezTo>
                    <a:cubicBezTo>
                      <a:pt x="196868" y="176824"/>
                      <a:pt x="198031" y="177518"/>
                      <a:pt x="199165" y="178231"/>
                    </a:cubicBezTo>
                    <a:cubicBezTo>
                      <a:pt x="198026" y="179637"/>
                      <a:pt x="197112" y="182017"/>
                      <a:pt x="195763" y="182280"/>
                    </a:cubicBezTo>
                    <a:cubicBezTo>
                      <a:pt x="192663" y="182863"/>
                      <a:pt x="190738" y="184412"/>
                      <a:pt x="188919" y="186811"/>
                    </a:cubicBezTo>
                    <a:cubicBezTo>
                      <a:pt x="187884" y="188190"/>
                      <a:pt x="185939" y="188834"/>
                      <a:pt x="184324" y="189866"/>
                    </a:cubicBezTo>
                    <a:cubicBezTo>
                      <a:pt x="185773" y="192571"/>
                      <a:pt x="185390" y="194972"/>
                      <a:pt x="181866" y="196265"/>
                    </a:cubicBezTo>
                    <a:cubicBezTo>
                      <a:pt x="178839" y="197400"/>
                      <a:pt x="177234" y="198824"/>
                      <a:pt x="176631" y="202003"/>
                    </a:cubicBezTo>
                    <a:cubicBezTo>
                      <a:pt x="176285" y="203901"/>
                      <a:pt x="174844" y="205580"/>
                      <a:pt x="174116" y="207441"/>
                    </a:cubicBezTo>
                    <a:cubicBezTo>
                      <a:pt x="173772" y="208340"/>
                      <a:pt x="173918" y="209443"/>
                      <a:pt x="173838" y="210692"/>
                    </a:cubicBezTo>
                    <a:cubicBezTo>
                      <a:pt x="173263" y="210541"/>
                      <a:pt x="172501" y="210348"/>
                      <a:pt x="171972" y="210207"/>
                    </a:cubicBezTo>
                    <a:cubicBezTo>
                      <a:pt x="171401" y="211250"/>
                      <a:pt x="170977" y="212399"/>
                      <a:pt x="170233" y="213234"/>
                    </a:cubicBezTo>
                    <a:cubicBezTo>
                      <a:pt x="168363" y="215306"/>
                      <a:pt x="166052" y="217061"/>
                      <a:pt x="164394" y="219278"/>
                    </a:cubicBezTo>
                    <a:cubicBezTo>
                      <a:pt x="162881" y="221283"/>
                      <a:pt x="160301" y="222930"/>
                      <a:pt x="161225" y="226251"/>
                    </a:cubicBezTo>
                    <a:cubicBezTo>
                      <a:pt x="161354" y="226767"/>
                      <a:pt x="159965" y="227654"/>
                      <a:pt x="159353" y="228445"/>
                    </a:cubicBezTo>
                    <a:cubicBezTo>
                      <a:pt x="158424" y="229677"/>
                      <a:pt x="157559" y="230947"/>
                      <a:pt x="157118" y="232507"/>
                    </a:cubicBezTo>
                    <a:cubicBezTo>
                      <a:pt x="155147" y="234045"/>
                      <a:pt x="153439" y="235495"/>
                      <a:pt x="154667" y="238542"/>
                    </a:cubicBezTo>
                    <a:cubicBezTo>
                      <a:pt x="154817" y="238965"/>
                      <a:pt x="153655" y="240146"/>
                      <a:pt x="152890" y="240635"/>
                    </a:cubicBezTo>
                    <a:cubicBezTo>
                      <a:pt x="152266" y="241033"/>
                      <a:pt x="151335" y="240950"/>
                      <a:pt x="150961" y="240988"/>
                    </a:cubicBezTo>
                    <a:cubicBezTo>
                      <a:pt x="150802" y="242488"/>
                      <a:pt x="150797" y="243607"/>
                      <a:pt x="150544" y="244648"/>
                    </a:cubicBezTo>
                    <a:cubicBezTo>
                      <a:pt x="150185" y="246274"/>
                      <a:pt x="149670" y="247841"/>
                      <a:pt x="149029" y="250086"/>
                    </a:cubicBezTo>
                    <a:cubicBezTo>
                      <a:pt x="146628" y="251140"/>
                      <a:pt x="145886" y="252852"/>
                      <a:pt x="146937" y="256810"/>
                    </a:cubicBezTo>
                    <a:cubicBezTo>
                      <a:pt x="146989" y="257017"/>
                      <a:pt x="147123" y="257289"/>
                      <a:pt x="147047" y="257419"/>
                    </a:cubicBezTo>
                    <a:cubicBezTo>
                      <a:pt x="145621" y="260125"/>
                      <a:pt x="144179" y="262802"/>
                      <a:pt x="142330" y="266218"/>
                    </a:cubicBezTo>
                    <a:cubicBezTo>
                      <a:pt x="141719" y="270201"/>
                      <a:pt x="137886" y="273447"/>
                      <a:pt x="135383" y="277840"/>
                    </a:cubicBezTo>
                    <a:cubicBezTo>
                      <a:pt x="136459" y="277712"/>
                      <a:pt x="137207" y="277633"/>
                      <a:pt x="137656" y="277586"/>
                    </a:cubicBezTo>
                    <a:cubicBezTo>
                      <a:pt x="138218" y="280341"/>
                      <a:pt x="139450" y="283145"/>
                      <a:pt x="139109" y="285797"/>
                    </a:cubicBezTo>
                    <a:cubicBezTo>
                      <a:pt x="138702" y="288971"/>
                      <a:pt x="139236" y="292621"/>
                      <a:pt x="135857" y="295139"/>
                    </a:cubicBezTo>
                    <a:cubicBezTo>
                      <a:pt x="132684" y="297485"/>
                      <a:pt x="133064" y="299078"/>
                      <a:pt x="136730" y="301007"/>
                    </a:cubicBezTo>
                    <a:cubicBezTo>
                      <a:pt x="135940" y="302270"/>
                      <a:pt x="135067" y="303465"/>
                      <a:pt x="134389" y="304778"/>
                    </a:cubicBezTo>
                    <a:cubicBezTo>
                      <a:pt x="133545" y="306394"/>
                      <a:pt x="132227" y="307954"/>
                      <a:pt x="134008" y="309930"/>
                    </a:cubicBezTo>
                    <a:cubicBezTo>
                      <a:pt x="134264" y="310205"/>
                      <a:pt x="133039" y="311787"/>
                      <a:pt x="132244" y="313292"/>
                    </a:cubicBezTo>
                    <a:cubicBezTo>
                      <a:pt x="132563" y="316042"/>
                      <a:pt x="132969" y="319614"/>
                      <a:pt x="133400" y="323290"/>
                    </a:cubicBezTo>
                    <a:cubicBezTo>
                      <a:pt x="132878" y="326097"/>
                      <a:pt x="132324" y="329166"/>
                      <a:pt x="131759" y="332281"/>
                    </a:cubicBezTo>
                    <a:cubicBezTo>
                      <a:pt x="135993" y="332849"/>
                      <a:pt x="136805" y="335243"/>
                      <a:pt x="135132" y="339186"/>
                    </a:cubicBezTo>
                    <a:cubicBezTo>
                      <a:pt x="134369" y="340990"/>
                      <a:pt x="135206" y="343490"/>
                      <a:pt x="135210" y="345682"/>
                    </a:cubicBezTo>
                    <a:cubicBezTo>
                      <a:pt x="135216" y="347315"/>
                      <a:pt x="135025" y="348953"/>
                      <a:pt x="134932" y="350809"/>
                    </a:cubicBezTo>
                    <a:cubicBezTo>
                      <a:pt x="135474" y="350782"/>
                      <a:pt x="136586" y="350710"/>
                      <a:pt x="138379" y="350643"/>
                    </a:cubicBezTo>
                    <a:cubicBezTo>
                      <a:pt x="138149" y="353783"/>
                      <a:pt x="138092" y="356693"/>
                      <a:pt x="137728" y="359560"/>
                    </a:cubicBezTo>
                    <a:cubicBezTo>
                      <a:pt x="137320" y="362733"/>
                      <a:pt x="139203" y="365244"/>
                      <a:pt x="139837" y="368112"/>
                    </a:cubicBezTo>
                    <a:cubicBezTo>
                      <a:pt x="140816" y="372395"/>
                      <a:pt x="141572" y="376703"/>
                      <a:pt x="142627" y="380978"/>
                    </a:cubicBezTo>
                    <a:cubicBezTo>
                      <a:pt x="143016" y="382525"/>
                      <a:pt x="143921" y="383942"/>
                      <a:pt x="144647" y="385515"/>
                    </a:cubicBezTo>
                    <a:cubicBezTo>
                      <a:pt x="145085" y="385514"/>
                      <a:pt x="145777" y="385472"/>
                      <a:pt x="146606" y="385460"/>
                    </a:cubicBezTo>
                    <a:cubicBezTo>
                      <a:pt x="145460" y="389225"/>
                      <a:pt x="143123" y="392754"/>
                      <a:pt x="146609" y="396274"/>
                    </a:cubicBezTo>
                    <a:cubicBezTo>
                      <a:pt x="149652" y="395289"/>
                      <a:pt x="150744" y="395749"/>
                      <a:pt x="152015" y="399927"/>
                    </a:cubicBezTo>
                    <a:cubicBezTo>
                      <a:pt x="152638" y="401964"/>
                      <a:pt x="153747" y="403011"/>
                      <a:pt x="155172" y="404495"/>
                    </a:cubicBezTo>
                    <a:cubicBezTo>
                      <a:pt x="157943" y="407395"/>
                      <a:pt x="161297" y="410523"/>
                      <a:pt x="160735" y="415391"/>
                    </a:cubicBezTo>
                    <a:cubicBezTo>
                      <a:pt x="160608" y="416630"/>
                      <a:pt x="164115" y="420495"/>
                      <a:pt x="165312" y="420370"/>
                    </a:cubicBezTo>
                    <a:cubicBezTo>
                      <a:pt x="168864" y="420057"/>
                      <a:pt x="169093" y="422665"/>
                      <a:pt x="168521" y="424707"/>
                    </a:cubicBezTo>
                    <a:cubicBezTo>
                      <a:pt x="167636" y="427946"/>
                      <a:pt x="169303" y="429117"/>
                      <a:pt x="171562" y="430468"/>
                    </a:cubicBezTo>
                    <a:cubicBezTo>
                      <a:pt x="172613" y="431114"/>
                      <a:pt x="173306" y="432387"/>
                      <a:pt x="174023" y="433445"/>
                    </a:cubicBezTo>
                    <a:cubicBezTo>
                      <a:pt x="175066" y="435015"/>
                      <a:pt x="175677" y="437098"/>
                      <a:pt x="177093" y="438190"/>
                    </a:cubicBezTo>
                    <a:cubicBezTo>
                      <a:pt x="179364" y="439933"/>
                      <a:pt x="180149" y="441786"/>
                      <a:pt x="179314" y="444355"/>
                    </a:cubicBezTo>
                    <a:cubicBezTo>
                      <a:pt x="181749" y="445793"/>
                      <a:pt x="184194" y="446746"/>
                      <a:pt x="185380" y="449541"/>
                    </a:cubicBezTo>
                    <a:cubicBezTo>
                      <a:pt x="185880" y="450698"/>
                      <a:pt x="187599" y="451516"/>
                      <a:pt x="188893" y="452166"/>
                    </a:cubicBezTo>
                    <a:cubicBezTo>
                      <a:pt x="192183" y="453817"/>
                      <a:pt x="193134" y="456682"/>
                      <a:pt x="193181" y="460004"/>
                    </a:cubicBezTo>
                    <a:cubicBezTo>
                      <a:pt x="195965" y="460302"/>
                      <a:pt x="198494" y="460762"/>
                      <a:pt x="199395" y="463858"/>
                    </a:cubicBezTo>
                    <a:cubicBezTo>
                      <a:pt x="199535" y="464328"/>
                      <a:pt x="199793" y="464921"/>
                      <a:pt x="200163" y="465124"/>
                    </a:cubicBezTo>
                    <a:cubicBezTo>
                      <a:pt x="203344" y="467043"/>
                      <a:pt x="206574" y="468852"/>
                      <a:pt x="210114" y="470143"/>
                    </a:cubicBezTo>
                    <a:cubicBezTo>
                      <a:pt x="212435" y="472652"/>
                      <a:pt x="214756" y="475161"/>
                      <a:pt x="217506" y="478155"/>
                    </a:cubicBezTo>
                    <a:cubicBezTo>
                      <a:pt x="219089" y="478820"/>
                      <a:pt x="221554" y="479680"/>
                      <a:pt x="223769" y="480899"/>
                    </a:cubicBezTo>
                    <a:cubicBezTo>
                      <a:pt x="227296" y="482798"/>
                      <a:pt x="230175" y="485867"/>
                      <a:pt x="234983" y="484833"/>
                    </a:cubicBezTo>
                    <a:cubicBezTo>
                      <a:pt x="237662" y="484279"/>
                      <a:pt x="240954" y="487684"/>
                      <a:pt x="241201" y="490320"/>
                    </a:cubicBezTo>
                    <a:cubicBezTo>
                      <a:pt x="242774" y="490034"/>
                      <a:pt x="244465" y="489992"/>
                      <a:pt x="245895" y="489358"/>
                    </a:cubicBezTo>
                    <a:cubicBezTo>
                      <a:pt x="248106" y="488384"/>
                      <a:pt x="248858" y="489621"/>
                      <a:pt x="249133" y="491241"/>
                    </a:cubicBezTo>
                    <a:cubicBezTo>
                      <a:pt x="249805" y="495043"/>
                      <a:pt x="253118" y="496478"/>
                      <a:pt x="255839" y="497614"/>
                    </a:cubicBezTo>
                    <a:cubicBezTo>
                      <a:pt x="258559" y="498751"/>
                      <a:pt x="261938" y="498229"/>
                      <a:pt x="265014" y="498420"/>
                    </a:cubicBezTo>
                    <a:cubicBezTo>
                      <a:pt x="265395" y="498455"/>
                      <a:pt x="265927" y="498475"/>
                      <a:pt x="266147" y="498695"/>
                    </a:cubicBezTo>
                    <a:cubicBezTo>
                      <a:pt x="267873" y="500585"/>
                      <a:pt x="269819" y="500819"/>
                      <a:pt x="272188" y="499905"/>
                    </a:cubicBezTo>
                    <a:cubicBezTo>
                      <a:pt x="272668" y="499718"/>
                      <a:pt x="273556" y="500547"/>
                      <a:pt x="274108" y="501472"/>
                    </a:cubicBezTo>
                    <a:cubicBezTo>
                      <a:pt x="278669" y="501552"/>
                      <a:pt x="283361" y="501149"/>
                      <a:pt x="287108" y="497520"/>
                    </a:cubicBezTo>
                    <a:cubicBezTo>
                      <a:pt x="287356" y="497281"/>
                      <a:pt x="288039" y="497602"/>
                      <a:pt x="288463" y="497452"/>
                    </a:cubicBezTo>
                    <a:cubicBezTo>
                      <a:pt x="289919" y="496921"/>
                      <a:pt x="292259" y="496584"/>
                      <a:pt x="292567" y="495629"/>
                    </a:cubicBezTo>
                    <a:cubicBezTo>
                      <a:pt x="293860" y="491530"/>
                      <a:pt x="297082" y="494701"/>
                      <a:pt x="299093" y="493536"/>
                    </a:cubicBezTo>
                    <a:cubicBezTo>
                      <a:pt x="299934" y="493040"/>
                      <a:pt x="301099" y="493054"/>
                      <a:pt x="302373" y="492798"/>
                    </a:cubicBezTo>
                    <a:cubicBezTo>
                      <a:pt x="303280" y="494654"/>
                      <a:pt x="303280" y="494654"/>
                      <a:pt x="308026" y="494775"/>
                    </a:cubicBezTo>
                    <a:cubicBezTo>
                      <a:pt x="309153" y="495852"/>
                      <a:pt x="309968" y="497127"/>
                      <a:pt x="310391" y="496977"/>
                    </a:cubicBezTo>
                    <a:cubicBezTo>
                      <a:pt x="312446" y="496383"/>
                      <a:pt x="313101" y="497721"/>
                      <a:pt x="314215" y="498965"/>
                    </a:cubicBezTo>
                    <a:cubicBezTo>
                      <a:pt x="316050" y="501025"/>
                      <a:pt x="318074" y="503007"/>
                      <a:pt x="320271" y="504636"/>
                    </a:cubicBezTo>
                    <a:cubicBezTo>
                      <a:pt x="322883" y="506600"/>
                      <a:pt x="322852" y="509613"/>
                      <a:pt x="323790" y="512207"/>
                    </a:cubicBezTo>
                    <a:cubicBezTo>
                      <a:pt x="325392" y="516652"/>
                      <a:pt x="326543" y="521265"/>
                      <a:pt x="327571" y="525877"/>
                    </a:cubicBezTo>
                    <a:cubicBezTo>
                      <a:pt x="328249" y="528875"/>
                      <a:pt x="327207" y="531617"/>
                      <a:pt x="325321" y="534099"/>
                    </a:cubicBezTo>
                    <a:cubicBezTo>
                      <a:pt x="324218" y="535561"/>
                      <a:pt x="323197" y="537212"/>
                      <a:pt x="322622" y="538936"/>
                    </a:cubicBezTo>
                    <a:cubicBezTo>
                      <a:pt x="322404" y="539594"/>
                      <a:pt x="323320" y="540965"/>
                      <a:pt x="324081" y="541596"/>
                    </a:cubicBezTo>
                    <a:cubicBezTo>
                      <a:pt x="325577" y="542876"/>
                      <a:pt x="326485" y="543733"/>
                      <a:pt x="324563" y="545599"/>
                    </a:cubicBezTo>
                    <a:cubicBezTo>
                      <a:pt x="323697" y="546431"/>
                      <a:pt x="323892" y="548422"/>
                      <a:pt x="323776" y="549055"/>
                    </a:cubicBezTo>
                    <a:cubicBezTo>
                      <a:pt x="324646" y="550854"/>
                      <a:pt x="325162" y="552161"/>
                      <a:pt x="325886" y="553295"/>
                    </a:cubicBezTo>
                    <a:cubicBezTo>
                      <a:pt x="326828" y="554769"/>
                      <a:pt x="328512" y="555968"/>
                      <a:pt x="328873" y="557534"/>
                    </a:cubicBezTo>
                    <a:cubicBezTo>
                      <a:pt x="329556" y="560291"/>
                      <a:pt x="331896" y="563267"/>
                      <a:pt x="328379" y="566071"/>
                    </a:cubicBezTo>
                    <a:cubicBezTo>
                      <a:pt x="330339" y="566016"/>
                      <a:pt x="331880" y="565991"/>
                      <a:pt x="333448" y="565947"/>
                    </a:cubicBezTo>
                    <a:cubicBezTo>
                      <a:pt x="333452" y="566264"/>
                      <a:pt x="333483" y="566563"/>
                      <a:pt x="333486" y="566880"/>
                    </a:cubicBezTo>
                    <a:cubicBezTo>
                      <a:pt x="330368" y="568872"/>
                      <a:pt x="327277" y="570846"/>
                      <a:pt x="323678" y="573146"/>
                    </a:cubicBezTo>
                    <a:cubicBezTo>
                      <a:pt x="324495" y="576176"/>
                      <a:pt x="327540" y="580257"/>
                      <a:pt x="322327" y="583467"/>
                    </a:cubicBezTo>
                    <a:cubicBezTo>
                      <a:pt x="323146" y="584062"/>
                      <a:pt x="323759" y="584708"/>
                      <a:pt x="324463" y="584937"/>
                    </a:cubicBezTo>
                    <a:cubicBezTo>
                      <a:pt x="326456" y="585620"/>
                      <a:pt x="326460" y="586375"/>
                      <a:pt x="325087" y="587850"/>
                    </a:cubicBezTo>
                    <a:cubicBezTo>
                      <a:pt x="324124" y="588904"/>
                      <a:pt x="323536" y="590358"/>
                      <a:pt x="322572" y="591973"/>
                    </a:cubicBezTo>
                    <a:cubicBezTo>
                      <a:pt x="323647" y="593720"/>
                      <a:pt x="323632" y="595446"/>
                      <a:pt x="320568" y="596086"/>
                    </a:cubicBezTo>
                    <a:cubicBezTo>
                      <a:pt x="320138" y="596162"/>
                      <a:pt x="319674" y="596936"/>
                      <a:pt x="319562" y="597446"/>
                    </a:cubicBezTo>
                    <a:cubicBezTo>
                      <a:pt x="318660" y="601973"/>
                      <a:pt x="316795" y="605799"/>
                      <a:pt x="313088" y="608806"/>
                    </a:cubicBezTo>
                    <a:cubicBezTo>
                      <a:pt x="311637" y="609972"/>
                      <a:pt x="311171" y="612305"/>
                      <a:pt x="309783" y="613631"/>
                    </a:cubicBezTo>
                    <a:cubicBezTo>
                      <a:pt x="308260" y="615122"/>
                      <a:pt x="306289" y="616222"/>
                      <a:pt x="304402" y="617267"/>
                    </a:cubicBezTo>
                    <a:cubicBezTo>
                      <a:pt x="302760" y="618196"/>
                      <a:pt x="300938" y="618841"/>
                      <a:pt x="299187" y="619600"/>
                    </a:cubicBezTo>
                    <a:cubicBezTo>
                      <a:pt x="298725" y="619816"/>
                      <a:pt x="298253" y="620077"/>
                      <a:pt x="297759" y="620114"/>
                    </a:cubicBezTo>
                    <a:cubicBezTo>
                      <a:pt x="296038" y="620294"/>
                      <a:pt x="294263" y="620390"/>
                      <a:pt x="292553" y="620524"/>
                    </a:cubicBezTo>
                    <a:cubicBezTo>
                      <a:pt x="292548" y="620767"/>
                      <a:pt x="292534" y="621056"/>
                      <a:pt x="292528" y="621298"/>
                    </a:cubicBezTo>
                    <a:cubicBezTo>
                      <a:pt x="292025" y="620822"/>
                      <a:pt x="291503" y="620317"/>
                      <a:pt x="291028" y="619823"/>
                    </a:cubicBezTo>
                    <a:cubicBezTo>
                      <a:pt x="291059" y="620122"/>
                      <a:pt x="291072" y="620393"/>
                      <a:pt x="291103" y="620692"/>
                    </a:cubicBezTo>
                    <a:cubicBezTo>
                      <a:pt x="284867" y="621801"/>
                      <a:pt x="278631" y="622911"/>
                      <a:pt x="273359" y="623843"/>
                    </a:cubicBezTo>
                    <a:cubicBezTo>
                      <a:pt x="270718" y="622458"/>
                      <a:pt x="268853" y="620974"/>
                      <a:pt x="266835" y="620627"/>
                    </a:cubicBezTo>
                    <a:cubicBezTo>
                      <a:pt x="265142" y="620351"/>
                      <a:pt x="263076" y="617241"/>
                      <a:pt x="261496" y="621204"/>
                    </a:cubicBezTo>
                    <a:cubicBezTo>
                      <a:pt x="260583" y="620150"/>
                      <a:pt x="259999" y="619485"/>
                      <a:pt x="259177" y="618573"/>
                    </a:cubicBezTo>
                    <a:cubicBezTo>
                      <a:pt x="258825" y="619396"/>
                      <a:pt x="258598" y="619980"/>
                      <a:pt x="258658" y="619823"/>
                    </a:cubicBezTo>
                    <a:cubicBezTo>
                      <a:pt x="254939" y="620562"/>
                      <a:pt x="251687" y="621281"/>
                      <a:pt x="248430" y="621805"/>
                    </a:cubicBezTo>
                    <a:cubicBezTo>
                      <a:pt x="245855" y="622212"/>
                      <a:pt x="243243" y="622683"/>
                      <a:pt x="240650" y="622623"/>
                    </a:cubicBezTo>
                    <a:cubicBezTo>
                      <a:pt x="237330" y="622549"/>
                      <a:pt x="233971" y="621540"/>
                      <a:pt x="230655" y="621784"/>
                    </a:cubicBezTo>
                    <a:cubicBezTo>
                      <a:pt x="227758" y="621997"/>
                      <a:pt x="224969" y="623379"/>
                      <a:pt x="222125" y="624238"/>
                    </a:cubicBezTo>
                    <a:cubicBezTo>
                      <a:pt x="221833" y="624344"/>
                      <a:pt x="221499" y="624757"/>
                      <a:pt x="221323" y="624670"/>
                    </a:cubicBezTo>
                    <a:cubicBezTo>
                      <a:pt x="217551" y="623327"/>
                      <a:pt x="213762" y="621956"/>
                      <a:pt x="210021" y="620473"/>
                    </a:cubicBezTo>
                    <a:cubicBezTo>
                      <a:pt x="209753" y="620366"/>
                      <a:pt x="209731" y="619581"/>
                      <a:pt x="209591" y="619112"/>
                    </a:cubicBezTo>
                    <a:cubicBezTo>
                      <a:pt x="205737" y="621015"/>
                      <a:pt x="199531" y="620109"/>
                      <a:pt x="198395" y="618080"/>
                    </a:cubicBezTo>
                    <a:cubicBezTo>
                      <a:pt x="194018" y="617164"/>
                      <a:pt x="190031" y="616359"/>
                      <a:pt x="186165" y="615555"/>
                    </a:cubicBezTo>
                    <a:cubicBezTo>
                      <a:pt x="185833" y="614410"/>
                      <a:pt x="185529" y="613247"/>
                      <a:pt x="185197" y="612102"/>
                    </a:cubicBezTo>
                    <a:cubicBezTo>
                      <a:pt x="184740" y="612074"/>
                      <a:pt x="184273" y="612093"/>
                      <a:pt x="183816" y="612066"/>
                    </a:cubicBezTo>
                    <a:cubicBezTo>
                      <a:pt x="184125" y="612986"/>
                      <a:pt x="184415" y="613879"/>
                      <a:pt x="184724" y="614799"/>
                    </a:cubicBezTo>
                    <a:cubicBezTo>
                      <a:pt x="184245" y="614985"/>
                      <a:pt x="183783" y="615200"/>
                      <a:pt x="183304" y="615386"/>
                    </a:cubicBezTo>
                    <a:cubicBezTo>
                      <a:pt x="175914" y="609130"/>
                      <a:pt x="166749" y="606402"/>
                      <a:pt x="158391" y="602003"/>
                    </a:cubicBezTo>
                    <a:cubicBezTo>
                      <a:pt x="150116" y="597669"/>
                      <a:pt x="142068" y="592631"/>
                      <a:pt x="132753" y="589920"/>
                    </a:cubicBezTo>
                    <a:cubicBezTo>
                      <a:pt x="134177" y="586775"/>
                      <a:pt x="132994" y="585735"/>
                      <a:pt x="130115" y="585539"/>
                    </a:cubicBezTo>
                    <a:cubicBezTo>
                      <a:pt x="129080" y="585480"/>
                      <a:pt x="127431" y="584338"/>
                      <a:pt x="127234" y="583467"/>
                    </a:cubicBezTo>
                    <a:cubicBezTo>
                      <a:pt x="126347" y="579203"/>
                      <a:pt x="122337" y="581047"/>
                      <a:pt x="120510" y="579061"/>
                    </a:cubicBezTo>
                    <a:cubicBezTo>
                      <a:pt x="119785" y="578366"/>
                      <a:pt x="119005" y="577707"/>
                      <a:pt x="118338" y="576975"/>
                    </a:cubicBezTo>
                    <a:cubicBezTo>
                      <a:pt x="117023" y="575540"/>
                      <a:pt x="115774" y="574023"/>
                      <a:pt x="114497" y="572524"/>
                    </a:cubicBezTo>
                    <a:cubicBezTo>
                      <a:pt x="114306" y="572286"/>
                      <a:pt x="114362" y="571812"/>
                      <a:pt x="114168" y="571697"/>
                    </a:cubicBezTo>
                    <a:cubicBezTo>
                      <a:pt x="111307" y="570091"/>
                      <a:pt x="108312" y="568651"/>
                      <a:pt x="105595" y="566834"/>
                    </a:cubicBezTo>
                    <a:cubicBezTo>
                      <a:pt x="104178" y="565864"/>
                      <a:pt x="102986" y="564311"/>
                      <a:pt x="102128" y="562782"/>
                    </a:cubicBezTo>
                    <a:cubicBezTo>
                      <a:pt x="100361" y="559640"/>
                      <a:pt x="96691" y="558393"/>
                      <a:pt x="95158" y="554742"/>
                    </a:cubicBezTo>
                    <a:cubicBezTo>
                      <a:pt x="94409" y="552945"/>
                      <a:pt x="92645" y="551558"/>
                      <a:pt x="92767" y="549124"/>
                    </a:cubicBezTo>
                    <a:cubicBezTo>
                      <a:pt x="92820" y="548332"/>
                      <a:pt x="91801" y="546987"/>
                      <a:pt x="90985" y="546710"/>
                    </a:cubicBezTo>
                    <a:cubicBezTo>
                      <a:pt x="88503" y="545821"/>
                      <a:pt x="86803" y="544473"/>
                      <a:pt x="86192" y="541830"/>
                    </a:cubicBezTo>
                    <a:cubicBezTo>
                      <a:pt x="86054" y="541239"/>
                      <a:pt x="85184" y="540876"/>
                      <a:pt x="84765" y="540345"/>
                    </a:cubicBezTo>
                    <a:cubicBezTo>
                      <a:pt x="82258" y="537357"/>
                      <a:pt x="78339" y="535909"/>
                      <a:pt x="76380" y="532091"/>
                    </a:cubicBezTo>
                    <a:cubicBezTo>
                      <a:pt x="75238" y="529867"/>
                      <a:pt x="72592" y="528285"/>
                      <a:pt x="70412" y="526684"/>
                    </a:cubicBezTo>
                    <a:cubicBezTo>
                      <a:pt x="65700" y="523306"/>
                      <a:pt x="65512" y="522948"/>
                      <a:pt x="67267" y="517197"/>
                    </a:cubicBezTo>
                    <a:cubicBezTo>
                      <a:pt x="65829" y="516759"/>
                      <a:pt x="64374" y="516291"/>
                      <a:pt x="62871" y="515815"/>
                    </a:cubicBezTo>
                    <a:cubicBezTo>
                      <a:pt x="62657" y="514793"/>
                      <a:pt x="62411" y="513594"/>
                      <a:pt x="62153" y="512442"/>
                    </a:cubicBezTo>
                    <a:cubicBezTo>
                      <a:pt x="59653" y="512401"/>
                      <a:pt x="58027" y="510606"/>
                      <a:pt x="57905" y="508289"/>
                    </a:cubicBezTo>
                    <a:cubicBezTo>
                      <a:pt x="57826" y="507102"/>
                      <a:pt x="57323" y="505628"/>
                      <a:pt x="56459" y="504902"/>
                    </a:cubicBezTo>
                    <a:cubicBezTo>
                      <a:pt x="54130" y="502878"/>
                      <a:pt x="50926" y="501611"/>
                      <a:pt x="49219" y="499189"/>
                    </a:cubicBezTo>
                    <a:cubicBezTo>
                      <a:pt x="47740" y="497060"/>
                      <a:pt x="47794" y="493833"/>
                      <a:pt x="47133" y="490863"/>
                    </a:cubicBezTo>
                    <a:cubicBezTo>
                      <a:pt x="43793" y="489443"/>
                      <a:pt x="41278" y="486819"/>
                      <a:pt x="40085" y="482951"/>
                    </a:cubicBezTo>
                    <a:cubicBezTo>
                      <a:pt x="39935" y="482529"/>
                      <a:pt x="39088" y="482391"/>
                      <a:pt x="38817" y="481965"/>
                    </a:cubicBezTo>
                    <a:cubicBezTo>
                      <a:pt x="38199" y="481123"/>
                      <a:pt x="37591" y="480233"/>
                      <a:pt x="37293" y="479267"/>
                    </a:cubicBezTo>
                    <a:cubicBezTo>
                      <a:pt x="36034" y="475360"/>
                      <a:pt x="35040" y="471366"/>
                      <a:pt x="33668" y="467532"/>
                    </a:cubicBezTo>
                    <a:cubicBezTo>
                      <a:pt x="33431" y="466846"/>
                      <a:pt x="31867" y="466647"/>
                      <a:pt x="30981" y="466136"/>
                    </a:cubicBezTo>
                    <a:cubicBezTo>
                      <a:pt x="27779" y="464310"/>
                      <a:pt x="29085" y="460481"/>
                      <a:pt x="27420" y="457874"/>
                    </a:cubicBezTo>
                    <a:cubicBezTo>
                      <a:pt x="26569" y="456541"/>
                      <a:pt x="27616" y="454117"/>
                      <a:pt x="27145" y="452381"/>
                    </a:cubicBezTo>
                    <a:cubicBezTo>
                      <a:pt x="26569" y="450354"/>
                      <a:pt x="25328" y="448473"/>
                      <a:pt x="24282" y="446586"/>
                    </a:cubicBezTo>
                    <a:cubicBezTo>
                      <a:pt x="22932" y="444097"/>
                      <a:pt x="21548" y="441867"/>
                      <a:pt x="22200" y="438576"/>
                    </a:cubicBezTo>
                    <a:cubicBezTo>
                      <a:pt x="22799" y="435641"/>
                      <a:pt x="21880" y="432514"/>
                      <a:pt x="19985" y="431610"/>
                    </a:cubicBezTo>
                    <a:cubicBezTo>
                      <a:pt x="18188" y="427609"/>
                      <a:pt x="17138" y="424528"/>
                      <a:pt x="15493" y="421827"/>
                    </a:cubicBezTo>
                    <a:cubicBezTo>
                      <a:pt x="13957" y="419296"/>
                      <a:pt x="12795" y="417164"/>
                      <a:pt x="14197" y="414113"/>
                    </a:cubicBezTo>
                    <a:cubicBezTo>
                      <a:pt x="14850" y="412697"/>
                      <a:pt x="14928" y="409694"/>
                      <a:pt x="14117" y="409175"/>
                    </a:cubicBezTo>
                    <a:cubicBezTo>
                      <a:pt x="11160" y="407233"/>
                      <a:pt x="13458" y="403769"/>
                      <a:pt x="11117" y="401352"/>
                    </a:cubicBezTo>
                    <a:cubicBezTo>
                      <a:pt x="9388" y="399583"/>
                      <a:pt x="10119" y="395603"/>
                      <a:pt x="9402" y="392669"/>
                    </a:cubicBezTo>
                    <a:cubicBezTo>
                      <a:pt x="9161" y="391666"/>
                      <a:pt x="10859" y="389264"/>
                      <a:pt x="7839" y="389596"/>
                    </a:cubicBezTo>
                    <a:cubicBezTo>
                      <a:pt x="7764" y="389605"/>
                      <a:pt x="7459" y="389001"/>
                      <a:pt x="7536" y="388873"/>
                    </a:cubicBezTo>
                    <a:cubicBezTo>
                      <a:pt x="8907" y="386520"/>
                      <a:pt x="6942" y="386817"/>
                      <a:pt x="5210" y="386606"/>
                    </a:cubicBezTo>
                    <a:cubicBezTo>
                      <a:pt x="5904" y="385005"/>
                      <a:pt x="6882" y="383662"/>
                      <a:pt x="6928" y="382235"/>
                    </a:cubicBezTo>
                    <a:cubicBezTo>
                      <a:pt x="6971" y="381051"/>
                      <a:pt x="5960" y="379780"/>
                      <a:pt x="5009" y="378792"/>
                    </a:cubicBezTo>
                    <a:cubicBezTo>
                      <a:pt x="4893" y="376111"/>
                      <a:pt x="4703" y="373439"/>
                      <a:pt x="4727" y="370789"/>
                    </a:cubicBezTo>
                    <a:cubicBezTo>
                      <a:pt x="4757" y="366899"/>
                      <a:pt x="4936" y="362993"/>
                      <a:pt x="5041" y="359095"/>
                    </a:cubicBezTo>
                    <a:cubicBezTo>
                      <a:pt x="5061" y="358563"/>
                      <a:pt x="5159" y="357781"/>
                      <a:pt x="4893" y="357553"/>
                    </a:cubicBezTo>
                    <a:cubicBezTo>
                      <a:pt x="1551" y="354818"/>
                      <a:pt x="4098" y="350996"/>
                      <a:pt x="2966" y="347847"/>
                    </a:cubicBezTo>
                    <a:cubicBezTo>
                      <a:pt x="1807" y="344596"/>
                      <a:pt x="997" y="341202"/>
                      <a:pt x="0" y="337768"/>
                    </a:cubicBezTo>
                    <a:cubicBezTo>
                      <a:pt x="2178" y="336177"/>
                      <a:pt x="2694" y="330300"/>
                      <a:pt x="824" y="325747"/>
                    </a:cubicBezTo>
                    <a:cubicBezTo>
                      <a:pt x="4549" y="322769"/>
                      <a:pt x="4581" y="319195"/>
                      <a:pt x="3016" y="314807"/>
                    </a:cubicBezTo>
                    <a:cubicBezTo>
                      <a:pt x="1795" y="311396"/>
                      <a:pt x="1341" y="307496"/>
                      <a:pt x="1551" y="303889"/>
                    </a:cubicBezTo>
                    <a:cubicBezTo>
                      <a:pt x="1689" y="301606"/>
                      <a:pt x="3672" y="299461"/>
                      <a:pt x="4817" y="297254"/>
                    </a:cubicBezTo>
                    <a:cubicBezTo>
                      <a:pt x="5058" y="296820"/>
                      <a:pt x="5282" y="296358"/>
                      <a:pt x="5338" y="295883"/>
                    </a:cubicBezTo>
                    <a:cubicBezTo>
                      <a:pt x="5652" y="292250"/>
                      <a:pt x="6012" y="288627"/>
                      <a:pt x="6233" y="284974"/>
                    </a:cubicBezTo>
                    <a:cubicBezTo>
                      <a:pt x="6426" y="281777"/>
                      <a:pt x="6780" y="278518"/>
                      <a:pt x="6374" y="275383"/>
                    </a:cubicBezTo>
                    <a:cubicBezTo>
                      <a:pt x="6084" y="273055"/>
                      <a:pt x="7234" y="272919"/>
                      <a:pt x="8901" y="272653"/>
                    </a:cubicBezTo>
                    <a:cubicBezTo>
                      <a:pt x="8570" y="271946"/>
                      <a:pt x="8078" y="271303"/>
                      <a:pt x="8043" y="270686"/>
                    </a:cubicBezTo>
                    <a:cubicBezTo>
                      <a:pt x="7811" y="265447"/>
                      <a:pt x="7549" y="260225"/>
                      <a:pt x="7576" y="255020"/>
                    </a:cubicBezTo>
                    <a:cubicBezTo>
                      <a:pt x="7593" y="253172"/>
                      <a:pt x="8321" y="251311"/>
                      <a:pt x="8656" y="249461"/>
                    </a:cubicBezTo>
                    <a:cubicBezTo>
                      <a:pt x="8791" y="248735"/>
                      <a:pt x="8573" y="247957"/>
                      <a:pt x="8791" y="247299"/>
                    </a:cubicBezTo>
                    <a:cubicBezTo>
                      <a:pt x="9022" y="246473"/>
                      <a:pt x="9323" y="245443"/>
                      <a:pt x="9946" y="245045"/>
                    </a:cubicBezTo>
                    <a:cubicBezTo>
                      <a:pt x="11770" y="243839"/>
                      <a:pt x="12064" y="242613"/>
                      <a:pt x="11417" y="240473"/>
                    </a:cubicBezTo>
                    <a:cubicBezTo>
                      <a:pt x="10900" y="238728"/>
                      <a:pt x="10943" y="236545"/>
                      <a:pt x="11500" y="234792"/>
                    </a:cubicBezTo>
                    <a:cubicBezTo>
                      <a:pt x="12604" y="231333"/>
                      <a:pt x="15168" y="228099"/>
                      <a:pt x="15355" y="224706"/>
                    </a:cubicBezTo>
                    <a:cubicBezTo>
                      <a:pt x="15589" y="220447"/>
                      <a:pt x="19654" y="217690"/>
                      <a:pt x="18667" y="212892"/>
                    </a:cubicBezTo>
                    <a:cubicBezTo>
                      <a:pt x="18180" y="210569"/>
                      <a:pt x="20729" y="207624"/>
                      <a:pt x="21855" y="204949"/>
                    </a:cubicBezTo>
                    <a:cubicBezTo>
                      <a:pt x="22326" y="203811"/>
                      <a:pt x="22462" y="202526"/>
                      <a:pt x="22997" y="201425"/>
                    </a:cubicBezTo>
                    <a:cubicBezTo>
                      <a:pt x="24905" y="197414"/>
                      <a:pt x="26757" y="193316"/>
                      <a:pt x="29017" y="189479"/>
                    </a:cubicBezTo>
                    <a:cubicBezTo>
                      <a:pt x="29759" y="188206"/>
                      <a:pt x="31712" y="187638"/>
                      <a:pt x="33129" y="186732"/>
                    </a:cubicBezTo>
                    <a:cubicBezTo>
                      <a:pt x="31331" y="184728"/>
                      <a:pt x="31600" y="182401"/>
                      <a:pt x="33278" y="180092"/>
                    </a:cubicBezTo>
                    <a:cubicBezTo>
                      <a:pt x="34390" y="178583"/>
                      <a:pt x="34960" y="176662"/>
                      <a:pt x="35694" y="174876"/>
                    </a:cubicBezTo>
                    <a:cubicBezTo>
                      <a:pt x="36067" y="173960"/>
                      <a:pt x="36254" y="173002"/>
                      <a:pt x="36554" y="171972"/>
                    </a:cubicBezTo>
                    <a:cubicBezTo>
                      <a:pt x="36815" y="172006"/>
                      <a:pt x="36554" y="171972"/>
                      <a:pt x="36247" y="171929"/>
                    </a:cubicBezTo>
                    <a:cubicBezTo>
                      <a:pt x="36453" y="170440"/>
                      <a:pt x="36123" y="168297"/>
                      <a:pt x="36985" y="167586"/>
                    </a:cubicBezTo>
                    <a:cubicBezTo>
                      <a:pt x="39469" y="165601"/>
                      <a:pt x="40970" y="163325"/>
                      <a:pt x="41367" y="160198"/>
                    </a:cubicBezTo>
                    <a:cubicBezTo>
                      <a:pt x="41420" y="159845"/>
                      <a:pt x="41747" y="159356"/>
                      <a:pt x="42049" y="159204"/>
                    </a:cubicBezTo>
                    <a:cubicBezTo>
                      <a:pt x="46121" y="157519"/>
                      <a:pt x="48280" y="153587"/>
                      <a:pt x="51642" y="151040"/>
                    </a:cubicBezTo>
                    <a:cubicBezTo>
                      <a:pt x="53309" y="149776"/>
                      <a:pt x="53653" y="148439"/>
                      <a:pt x="52369" y="147303"/>
                    </a:cubicBezTo>
                    <a:cubicBezTo>
                      <a:pt x="54585" y="143213"/>
                      <a:pt x="56346" y="139096"/>
                      <a:pt x="58861" y="135534"/>
                    </a:cubicBezTo>
                    <a:cubicBezTo>
                      <a:pt x="61923" y="131143"/>
                      <a:pt x="65704" y="127251"/>
                      <a:pt x="68997" y="123033"/>
                    </a:cubicBezTo>
                    <a:cubicBezTo>
                      <a:pt x="70050" y="121681"/>
                      <a:pt x="70358" y="119728"/>
                      <a:pt x="71493" y="118445"/>
                    </a:cubicBezTo>
                    <a:cubicBezTo>
                      <a:pt x="74814" y="114768"/>
                      <a:pt x="78380" y="111292"/>
                      <a:pt x="82304" y="107310"/>
                    </a:cubicBezTo>
                    <a:cubicBezTo>
                      <a:pt x="81088" y="104534"/>
                      <a:pt x="84519" y="104218"/>
                      <a:pt x="86517" y="102783"/>
                    </a:cubicBezTo>
                    <a:cubicBezTo>
                      <a:pt x="88570" y="101311"/>
                      <a:pt x="90533" y="99698"/>
                      <a:pt x="92313" y="97923"/>
                    </a:cubicBezTo>
                    <a:cubicBezTo>
                      <a:pt x="93910" y="96425"/>
                      <a:pt x="95571" y="94964"/>
                      <a:pt x="97096" y="93352"/>
                    </a:cubicBezTo>
                    <a:cubicBezTo>
                      <a:pt x="98010" y="92408"/>
                      <a:pt x="98594" y="91197"/>
                      <a:pt x="99389" y="90131"/>
                    </a:cubicBezTo>
                    <a:cubicBezTo>
                      <a:pt x="99935" y="89423"/>
                      <a:pt x="100498" y="88305"/>
                      <a:pt x="101220" y="88123"/>
                    </a:cubicBezTo>
                    <a:cubicBezTo>
                      <a:pt x="105073" y="87218"/>
                      <a:pt x="106089" y="83936"/>
                      <a:pt x="107601" y="81054"/>
                    </a:cubicBezTo>
                    <a:cubicBezTo>
                      <a:pt x="107689" y="80879"/>
                      <a:pt x="107835" y="80545"/>
                      <a:pt x="107957" y="80547"/>
                    </a:cubicBezTo>
                    <a:cubicBezTo>
                      <a:pt x="112018" y="80907"/>
                      <a:pt x="111757" y="75687"/>
                      <a:pt x="115251" y="74971"/>
                    </a:cubicBezTo>
                    <a:cubicBezTo>
                      <a:pt x="116581" y="74680"/>
                      <a:pt x="117259" y="72053"/>
                      <a:pt x="118658" y="71119"/>
                    </a:cubicBezTo>
                    <a:cubicBezTo>
                      <a:pt x="120737" y="69750"/>
                      <a:pt x="123434" y="69225"/>
                      <a:pt x="125478" y="67800"/>
                    </a:cubicBezTo>
                    <a:cubicBezTo>
                      <a:pt x="131041" y="63888"/>
                      <a:pt x="137428" y="61325"/>
                      <a:pt x="142460" y="56394"/>
                    </a:cubicBezTo>
                    <a:cubicBezTo>
                      <a:pt x="146066" y="52854"/>
                      <a:pt x="150723" y="50398"/>
                      <a:pt x="154869" y="47391"/>
                    </a:cubicBezTo>
                    <a:cubicBezTo>
                      <a:pt x="155447" y="46982"/>
                      <a:pt x="155761" y="46223"/>
                      <a:pt x="156560" y="46351"/>
                    </a:cubicBezTo>
                    <a:cubicBezTo>
                      <a:pt x="158930" y="45437"/>
                      <a:pt x="161317" y="44550"/>
                      <a:pt x="163686" y="43635"/>
                    </a:cubicBezTo>
                    <a:cubicBezTo>
                      <a:pt x="163622" y="43597"/>
                      <a:pt x="163568" y="43512"/>
                      <a:pt x="163503" y="43473"/>
                    </a:cubicBezTo>
                    <a:cubicBezTo>
                      <a:pt x="165204" y="42387"/>
                      <a:pt x="166788" y="41056"/>
                      <a:pt x="168614" y="40289"/>
                    </a:cubicBezTo>
                    <a:cubicBezTo>
                      <a:pt x="172953" y="38396"/>
                      <a:pt x="177439" y="37047"/>
                      <a:pt x="181089" y="33638"/>
                    </a:cubicBezTo>
                    <a:cubicBezTo>
                      <a:pt x="182258" y="32532"/>
                      <a:pt x="184662" y="30358"/>
                      <a:pt x="187397" y="31765"/>
                    </a:cubicBezTo>
                    <a:cubicBezTo>
                      <a:pt x="187590" y="31880"/>
                      <a:pt x="188305" y="30626"/>
                      <a:pt x="188927" y="30349"/>
                    </a:cubicBezTo>
                    <a:cubicBezTo>
                      <a:pt x="192889" y="28616"/>
                      <a:pt x="196896" y="27015"/>
                      <a:pt x="200858" y="25282"/>
                    </a:cubicBezTo>
                    <a:cubicBezTo>
                      <a:pt x="202288" y="24648"/>
                      <a:pt x="203613" y="23722"/>
                      <a:pt x="204964" y="22899"/>
                    </a:cubicBezTo>
                    <a:cubicBezTo>
                      <a:pt x="205587" y="22501"/>
                      <a:pt x="206112" y="21887"/>
                      <a:pt x="206788" y="21694"/>
                    </a:cubicBezTo>
                    <a:cubicBezTo>
                      <a:pt x="210380" y="20757"/>
                      <a:pt x="214008" y="19877"/>
                      <a:pt x="217681" y="19128"/>
                    </a:cubicBezTo>
                    <a:cubicBezTo>
                      <a:pt x="218983" y="18854"/>
                      <a:pt x="220513" y="19314"/>
                      <a:pt x="221772" y="18910"/>
                    </a:cubicBezTo>
                    <a:cubicBezTo>
                      <a:pt x="226665" y="17260"/>
                      <a:pt x="231443" y="15366"/>
                      <a:pt x="236265" y="13604"/>
                    </a:cubicBezTo>
                    <a:cubicBezTo>
                      <a:pt x="239704" y="12365"/>
                      <a:pt x="242889" y="10291"/>
                      <a:pt x="246863" y="10826"/>
                    </a:cubicBezTo>
                    <a:cubicBezTo>
                      <a:pt x="247766" y="10927"/>
                      <a:pt x="248871" y="9783"/>
                      <a:pt x="249817" y="9139"/>
                    </a:cubicBezTo>
                    <a:cubicBezTo>
                      <a:pt x="252151" y="7608"/>
                      <a:pt x="254306" y="6232"/>
                      <a:pt x="257497" y="7228"/>
                    </a:cubicBezTo>
                    <a:cubicBezTo>
                      <a:pt x="258841" y="7646"/>
                      <a:pt x="260895" y="6613"/>
                      <a:pt x="262367" y="5792"/>
                    </a:cubicBezTo>
                    <a:cubicBezTo>
                      <a:pt x="266463" y="3457"/>
                      <a:pt x="270823" y="4223"/>
                      <a:pt x="275155" y="4131"/>
                    </a:cubicBezTo>
                    <a:cubicBezTo>
                      <a:pt x="276107" y="4122"/>
                      <a:pt x="277029" y="3692"/>
                      <a:pt x="277984" y="3561"/>
                    </a:cubicBezTo>
                    <a:cubicBezTo>
                      <a:pt x="281437" y="3032"/>
                      <a:pt x="285058" y="3074"/>
                      <a:pt x="288281" y="1934"/>
                    </a:cubicBezTo>
                    <a:cubicBezTo>
                      <a:pt x="291081" y="944"/>
                      <a:pt x="294191" y="4066"/>
                      <a:pt x="296617" y="800"/>
                    </a:cubicBezTo>
                    <a:cubicBezTo>
                      <a:pt x="297000" y="276"/>
                      <a:pt x="298688" y="356"/>
                      <a:pt x="299613" y="682"/>
                    </a:cubicBezTo>
                    <a:cubicBezTo>
                      <a:pt x="304144" y="2338"/>
                      <a:pt x="308465" y="1854"/>
                      <a:pt x="313000" y="394"/>
                    </a:cubicBezTo>
                    <a:cubicBezTo>
                      <a:pt x="315283" y="-345"/>
                      <a:pt x="318015" y="185"/>
                      <a:pt x="320525" y="17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072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zh-CN" altLang="en-US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Bullet2">
                <a:extLst>
                  <a:ext uri="{FF2B5EF4-FFF2-40B4-BE49-F238E27FC236}">
                    <a16:creationId id="{EE448771-069B-0104-F807-3BE1B5E449C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16308" y="4067425"/>
                <a:ext cx="7763963" cy="381564"/>
              </a:xfrm>
              <a:prstGeom prst="rect">
                <a:avLst/>
              </a:prstGeom>
            </p:spPr>
            <p:txBody>
              <a:bodyPr wrap="square" lIns="90000" tIns="46800" rIns="90000" bIns="46800" anchor="ctr" anchorCtr="0">
                <a:normAutofit/>
              </a:bodyPr>
              <a:lstStyle/>
              <a:p>
                <a:pPr/>
                <a:r>
                  <a:rPr lang="zh-CN" altLang="en-US" b="1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投资回报分析</a:t>
                </a:r>
                <a:endParaRPr lang="en-US" dirty="0"/>
              </a:p>
            </p:txBody>
          </p:sp>
          <p:sp>
            <p:nvSpPr>
              <p:cNvPr id="40" name="Text2">
                <a:extLst>
                  <a:ext uri="{FF2B5EF4-FFF2-40B4-BE49-F238E27FC236}">
                    <a16:creationId id="{26960175-D48D-294C-AFA7-2880A432541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16308" y="4448988"/>
                <a:ext cx="7763963" cy="1555095"/>
              </a:xfrm>
              <a:prstGeom prst="rect">
                <a:avLst/>
              </a:prstGeom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研究企业投资足球的收益途径，增强资本信心。</a:t>
                </a:r>
                <a:endParaRPr lang="en-US" dirty="0"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id="{4A4143A8-F1C0-1925-E640-5B168C40F5F6}"/>
                </a:ext>
              </a:extLst>
            </p:cNvPr>
            <p:cNvGrpSpPr/>
            <p:nvPr/>
          </p:nvGrpSpPr>
          <p:grpSpPr>
            <a:xfrm>
              <a:off x="7416930" y="1874997"/>
              <a:ext cx="3863341" cy="2062885"/>
              <a:chOff x="7416930" y="1874997"/>
              <a:chExt cx="3863341" cy="2062885"/>
            </a:xfrm>
          </p:grpSpPr>
          <p:sp>
            <p:nvSpPr>
              <p:cNvPr id="42" name="Shape3">
                <a:extLst>
                  <a:ext uri="{FF2B5EF4-FFF2-40B4-BE49-F238E27FC236}">
                    <a16:creationId id="{6091AC48-48B2-132E-C763-A94F670365A1}"/>
                  </a:ext>
                </a:extLst>
              </p:cNvPr>
              <p:cNvSpPr/>
              <p:nvPr/>
            </p:nvSpPr>
            <p:spPr>
              <a:xfrm>
                <a:off x="7416930" y="1874997"/>
                <a:ext cx="323850" cy="317009"/>
              </a:xfrm>
              <a:custGeom>
                <a:avLst/>
                <a:gdLst>
                  <a:gd name="connsiteX0" fmla="*/ 549334 w 637774"/>
                  <a:gd name="connsiteY0" fmla="*/ 420953 h 624681"/>
                  <a:gd name="connsiteX1" fmla="*/ 549298 w 637774"/>
                  <a:gd name="connsiteY1" fmla="*/ 421099 h 624681"/>
                  <a:gd name="connsiteX2" fmla="*/ 549176 w 637774"/>
                  <a:gd name="connsiteY2" fmla="*/ 421096 h 624681"/>
                  <a:gd name="connsiteX3" fmla="*/ 567309 w 637774"/>
                  <a:gd name="connsiteY3" fmla="*/ 405244 h 624681"/>
                  <a:gd name="connsiteX4" fmla="*/ 564596 w 637774"/>
                  <a:gd name="connsiteY4" fmla="*/ 407057 h 624681"/>
                  <a:gd name="connsiteX5" fmla="*/ 569142 w 637774"/>
                  <a:gd name="connsiteY5" fmla="*/ 408864 h 624681"/>
                  <a:gd name="connsiteX6" fmla="*/ 570764 w 637774"/>
                  <a:gd name="connsiteY6" fmla="*/ 405591 h 624681"/>
                  <a:gd name="connsiteX7" fmla="*/ 567309 w 637774"/>
                  <a:gd name="connsiteY7" fmla="*/ 405244 h 624681"/>
                  <a:gd name="connsiteX8" fmla="*/ 574567 w 637774"/>
                  <a:gd name="connsiteY8" fmla="*/ 379614 h 624681"/>
                  <a:gd name="connsiteX9" fmla="*/ 574257 w 637774"/>
                  <a:gd name="connsiteY9" fmla="*/ 384003 h 624681"/>
                  <a:gd name="connsiteX10" fmla="*/ 578386 w 637774"/>
                  <a:gd name="connsiteY10" fmla="*/ 379969 h 624681"/>
                  <a:gd name="connsiteX11" fmla="*/ 574567 w 637774"/>
                  <a:gd name="connsiteY11" fmla="*/ 379614 h 624681"/>
                  <a:gd name="connsiteX12" fmla="*/ 563221 w 637774"/>
                  <a:gd name="connsiteY12" fmla="*/ 332041 h 624681"/>
                  <a:gd name="connsiteX13" fmla="*/ 560988 w 637774"/>
                  <a:gd name="connsiteY13" fmla="*/ 332170 h 624681"/>
                  <a:gd name="connsiteX14" fmla="*/ 562403 w 637774"/>
                  <a:gd name="connsiteY14" fmla="*/ 335696 h 624681"/>
                  <a:gd name="connsiteX15" fmla="*/ 564448 w 637774"/>
                  <a:gd name="connsiteY15" fmla="*/ 337463 h 624681"/>
                  <a:gd name="connsiteX16" fmla="*/ 563221 w 637774"/>
                  <a:gd name="connsiteY16" fmla="*/ 332041 h 624681"/>
                  <a:gd name="connsiteX17" fmla="*/ 564601 w 637774"/>
                  <a:gd name="connsiteY17" fmla="*/ 317768 h 624681"/>
                  <a:gd name="connsiteX18" fmla="*/ 558479 w 637774"/>
                  <a:gd name="connsiteY18" fmla="*/ 320243 h 624681"/>
                  <a:gd name="connsiteX19" fmla="*/ 555808 w 637774"/>
                  <a:gd name="connsiteY19" fmla="*/ 324622 h 624681"/>
                  <a:gd name="connsiteX20" fmla="*/ 564082 w 637774"/>
                  <a:gd name="connsiteY20" fmla="*/ 325205 h 624681"/>
                  <a:gd name="connsiteX21" fmla="*/ 564601 w 637774"/>
                  <a:gd name="connsiteY21" fmla="*/ 317768 h 624681"/>
                  <a:gd name="connsiteX22" fmla="*/ 563468 w 637774"/>
                  <a:gd name="connsiteY22" fmla="*/ 298935 h 624681"/>
                  <a:gd name="connsiteX23" fmla="*/ 557317 w 637774"/>
                  <a:gd name="connsiteY23" fmla="*/ 301426 h 624681"/>
                  <a:gd name="connsiteX24" fmla="*/ 557538 w 637774"/>
                  <a:gd name="connsiteY24" fmla="*/ 302084 h 624681"/>
                  <a:gd name="connsiteX25" fmla="*/ 563037 w 637774"/>
                  <a:gd name="connsiteY25" fmla="*/ 301446 h 624681"/>
                  <a:gd name="connsiteX26" fmla="*/ 563468 w 637774"/>
                  <a:gd name="connsiteY26" fmla="*/ 298935 h 624681"/>
                  <a:gd name="connsiteX27" fmla="*/ 532269 w 637774"/>
                  <a:gd name="connsiteY27" fmla="*/ 294955 h 624681"/>
                  <a:gd name="connsiteX28" fmla="*/ 537651 w 637774"/>
                  <a:gd name="connsiteY28" fmla="*/ 296506 h 624681"/>
                  <a:gd name="connsiteX29" fmla="*/ 538636 w 637774"/>
                  <a:gd name="connsiteY29" fmla="*/ 299549 h 624681"/>
                  <a:gd name="connsiteX30" fmla="*/ 540275 w 637774"/>
                  <a:gd name="connsiteY30" fmla="*/ 302614 h 624681"/>
                  <a:gd name="connsiteX31" fmla="*/ 540933 w 637774"/>
                  <a:gd name="connsiteY31" fmla="*/ 304708 h 624681"/>
                  <a:gd name="connsiteX32" fmla="*/ 545909 w 637774"/>
                  <a:gd name="connsiteY32" fmla="*/ 304124 h 624681"/>
                  <a:gd name="connsiteX33" fmla="*/ 542197 w 637774"/>
                  <a:gd name="connsiteY33" fmla="*/ 300187 h 624681"/>
                  <a:gd name="connsiteX34" fmla="*/ 540136 w 637774"/>
                  <a:gd name="connsiteY34" fmla="*/ 298711 h 624681"/>
                  <a:gd name="connsiteX35" fmla="*/ 537651 w 637774"/>
                  <a:gd name="connsiteY35" fmla="*/ 296506 h 624681"/>
                  <a:gd name="connsiteX36" fmla="*/ 540432 w 637774"/>
                  <a:gd name="connsiteY36" fmla="*/ 296486 h 624681"/>
                  <a:gd name="connsiteX37" fmla="*/ 548044 w 637774"/>
                  <a:gd name="connsiteY37" fmla="*/ 298969 h 624681"/>
                  <a:gd name="connsiteX38" fmla="*/ 547596 w 637774"/>
                  <a:gd name="connsiteY38" fmla="*/ 296580 h 624681"/>
                  <a:gd name="connsiteX39" fmla="*/ 543474 w 637774"/>
                  <a:gd name="connsiteY39" fmla="*/ 296499 h 624681"/>
                  <a:gd name="connsiteX40" fmla="*/ 537914 w 637774"/>
                  <a:gd name="connsiteY40" fmla="*/ 294981 h 624681"/>
                  <a:gd name="connsiteX41" fmla="*/ 532269 w 637774"/>
                  <a:gd name="connsiteY41" fmla="*/ 294955 h 624681"/>
                  <a:gd name="connsiteX42" fmla="*/ 531766 w 637774"/>
                  <a:gd name="connsiteY42" fmla="*/ 267297 h 624681"/>
                  <a:gd name="connsiteX43" fmla="*/ 532388 w 637774"/>
                  <a:gd name="connsiteY43" fmla="*/ 274643 h 624681"/>
                  <a:gd name="connsiteX44" fmla="*/ 534231 w 637774"/>
                  <a:gd name="connsiteY44" fmla="*/ 271031 h 624681"/>
                  <a:gd name="connsiteX45" fmla="*/ 538307 w 637774"/>
                  <a:gd name="connsiteY45" fmla="*/ 271662 h 624681"/>
                  <a:gd name="connsiteX46" fmla="*/ 531766 w 637774"/>
                  <a:gd name="connsiteY46" fmla="*/ 267297 h 624681"/>
                  <a:gd name="connsiteX47" fmla="*/ 553702 w 637774"/>
                  <a:gd name="connsiteY47" fmla="*/ 255522 h 624681"/>
                  <a:gd name="connsiteX48" fmla="*/ 547864 w 637774"/>
                  <a:gd name="connsiteY48" fmla="*/ 262004 h 624681"/>
                  <a:gd name="connsiteX49" fmla="*/ 551207 w 637774"/>
                  <a:gd name="connsiteY49" fmla="*/ 264739 h 624681"/>
                  <a:gd name="connsiteX50" fmla="*/ 552458 w 637774"/>
                  <a:gd name="connsiteY50" fmla="*/ 258511 h 624681"/>
                  <a:gd name="connsiteX51" fmla="*/ 555936 w 637774"/>
                  <a:gd name="connsiteY51" fmla="*/ 259084 h 624681"/>
                  <a:gd name="connsiteX52" fmla="*/ 554913 w 637774"/>
                  <a:gd name="connsiteY52" fmla="*/ 256982 h 624681"/>
                  <a:gd name="connsiteX53" fmla="*/ 553702 w 637774"/>
                  <a:gd name="connsiteY53" fmla="*/ 255522 h 624681"/>
                  <a:gd name="connsiteX54" fmla="*/ 513183 w 637774"/>
                  <a:gd name="connsiteY54" fmla="*/ 221892 h 624681"/>
                  <a:gd name="connsiteX55" fmla="*/ 513547 w 637774"/>
                  <a:gd name="connsiteY55" fmla="*/ 226649 h 624681"/>
                  <a:gd name="connsiteX56" fmla="*/ 515194 w 637774"/>
                  <a:gd name="connsiteY56" fmla="*/ 226914 h 624681"/>
                  <a:gd name="connsiteX57" fmla="*/ 515106 w 637774"/>
                  <a:gd name="connsiteY57" fmla="*/ 221901 h 624681"/>
                  <a:gd name="connsiteX58" fmla="*/ 513183 w 637774"/>
                  <a:gd name="connsiteY58" fmla="*/ 221892 h 624681"/>
                  <a:gd name="connsiteX59" fmla="*/ 520104 w 637774"/>
                  <a:gd name="connsiteY59" fmla="*/ 215355 h 624681"/>
                  <a:gd name="connsiteX60" fmla="*/ 519323 w 637774"/>
                  <a:gd name="connsiteY60" fmla="*/ 220444 h 624681"/>
                  <a:gd name="connsiteX61" fmla="*/ 514511 w 637774"/>
                  <a:gd name="connsiteY61" fmla="*/ 216972 h 624681"/>
                  <a:gd name="connsiteX62" fmla="*/ 516657 w 637774"/>
                  <a:gd name="connsiteY62" fmla="*/ 222706 h 624681"/>
                  <a:gd name="connsiteX63" fmla="*/ 523898 w 637774"/>
                  <a:gd name="connsiteY63" fmla="*/ 219358 h 624681"/>
                  <a:gd name="connsiteX64" fmla="*/ 520104 w 637774"/>
                  <a:gd name="connsiteY64" fmla="*/ 215355 h 624681"/>
                  <a:gd name="connsiteX65" fmla="*/ 525676 w 637774"/>
                  <a:gd name="connsiteY65" fmla="*/ 210081 h 624681"/>
                  <a:gd name="connsiteX66" fmla="*/ 524214 w 637774"/>
                  <a:gd name="connsiteY66" fmla="*/ 212291 h 624681"/>
                  <a:gd name="connsiteX67" fmla="*/ 524735 w 637774"/>
                  <a:gd name="connsiteY67" fmla="*/ 214234 h 624681"/>
                  <a:gd name="connsiteX68" fmla="*/ 526127 w 637774"/>
                  <a:gd name="connsiteY68" fmla="*/ 214224 h 624681"/>
                  <a:gd name="connsiteX69" fmla="*/ 530955 w 637774"/>
                  <a:gd name="connsiteY69" fmla="*/ 214528 h 624681"/>
                  <a:gd name="connsiteX70" fmla="*/ 530954 w 637774"/>
                  <a:gd name="connsiteY70" fmla="*/ 214533 h 624681"/>
                  <a:gd name="connsiteX71" fmla="*/ 531008 w 637774"/>
                  <a:gd name="connsiteY71" fmla="*/ 214606 h 624681"/>
                  <a:gd name="connsiteX72" fmla="*/ 529579 w 637774"/>
                  <a:gd name="connsiteY72" fmla="*/ 216129 h 624681"/>
                  <a:gd name="connsiteX73" fmla="*/ 535262 w 637774"/>
                  <a:gd name="connsiteY73" fmla="*/ 220402 h 624681"/>
                  <a:gd name="connsiteX74" fmla="*/ 531008 w 637774"/>
                  <a:gd name="connsiteY74" fmla="*/ 214606 h 624681"/>
                  <a:gd name="connsiteX75" fmla="*/ 531075 w 637774"/>
                  <a:gd name="connsiteY75" fmla="*/ 214535 h 624681"/>
                  <a:gd name="connsiteX76" fmla="*/ 530955 w 637774"/>
                  <a:gd name="connsiteY76" fmla="*/ 214528 h 624681"/>
                  <a:gd name="connsiteX77" fmla="*/ 531183 w 637774"/>
                  <a:gd name="connsiteY77" fmla="*/ 212830 h 624681"/>
                  <a:gd name="connsiteX78" fmla="*/ 525676 w 637774"/>
                  <a:gd name="connsiteY78" fmla="*/ 210081 h 624681"/>
                  <a:gd name="connsiteX79" fmla="*/ 535413 w 637774"/>
                  <a:gd name="connsiteY79" fmla="*/ 206016 h 624681"/>
                  <a:gd name="connsiteX80" fmla="*/ 531769 w 637774"/>
                  <a:gd name="connsiteY80" fmla="*/ 206748 h 624681"/>
                  <a:gd name="connsiteX81" fmla="*/ 532617 w 637774"/>
                  <a:gd name="connsiteY81" fmla="*/ 210637 h 624681"/>
                  <a:gd name="connsiteX82" fmla="*/ 533917 w 637774"/>
                  <a:gd name="connsiteY82" fmla="*/ 210923 h 624681"/>
                  <a:gd name="connsiteX83" fmla="*/ 536252 w 637774"/>
                  <a:gd name="connsiteY83" fmla="*/ 206519 h 624681"/>
                  <a:gd name="connsiteX84" fmla="*/ 535413 w 637774"/>
                  <a:gd name="connsiteY84" fmla="*/ 206016 h 624681"/>
                  <a:gd name="connsiteX85" fmla="*/ 492598 w 637774"/>
                  <a:gd name="connsiteY85" fmla="*/ 202910 h 624681"/>
                  <a:gd name="connsiteX86" fmla="*/ 488943 w 637774"/>
                  <a:gd name="connsiteY86" fmla="*/ 204685 h 624681"/>
                  <a:gd name="connsiteX87" fmla="*/ 491798 w 637774"/>
                  <a:gd name="connsiteY87" fmla="*/ 210406 h 624681"/>
                  <a:gd name="connsiteX88" fmla="*/ 492476 w 637774"/>
                  <a:gd name="connsiteY88" fmla="*/ 210093 h 624681"/>
                  <a:gd name="connsiteX89" fmla="*/ 492598 w 637774"/>
                  <a:gd name="connsiteY89" fmla="*/ 202910 h 624681"/>
                  <a:gd name="connsiteX90" fmla="*/ 500944 w 637774"/>
                  <a:gd name="connsiteY90" fmla="*/ 199855 h 624681"/>
                  <a:gd name="connsiteX91" fmla="*/ 499406 w 637774"/>
                  <a:gd name="connsiteY91" fmla="*/ 201195 h 624681"/>
                  <a:gd name="connsiteX92" fmla="*/ 501880 w 637774"/>
                  <a:gd name="connsiteY92" fmla="*/ 208755 h 624681"/>
                  <a:gd name="connsiteX93" fmla="*/ 508547 w 637774"/>
                  <a:gd name="connsiteY93" fmla="*/ 199947 h 624681"/>
                  <a:gd name="connsiteX94" fmla="*/ 500944 w 637774"/>
                  <a:gd name="connsiteY94" fmla="*/ 199855 h 624681"/>
                  <a:gd name="connsiteX95" fmla="*/ 521439 w 637774"/>
                  <a:gd name="connsiteY95" fmla="*/ 194387 h 624681"/>
                  <a:gd name="connsiteX96" fmla="*/ 518321 w 637774"/>
                  <a:gd name="connsiteY96" fmla="*/ 195940 h 624681"/>
                  <a:gd name="connsiteX97" fmla="*/ 518049 w 637774"/>
                  <a:gd name="connsiteY97" fmla="*/ 196952 h 624681"/>
                  <a:gd name="connsiteX98" fmla="*/ 520797 w 637774"/>
                  <a:gd name="connsiteY98" fmla="*/ 198069 h 624681"/>
                  <a:gd name="connsiteX99" fmla="*/ 522774 w 637774"/>
                  <a:gd name="connsiteY99" fmla="*/ 196288 h 624681"/>
                  <a:gd name="connsiteX100" fmla="*/ 521439 w 637774"/>
                  <a:gd name="connsiteY100" fmla="*/ 194387 h 624681"/>
                  <a:gd name="connsiteX101" fmla="*/ 320525 w 637774"/>
                  <a:gd name="connsiteY101" fmla="*/ 178 h 624681"/>
                  <a:gd name="connsiteX102" fmla="*/ 332693 w 637774"/>
                  <a:gd name="connsiteY102" fmla="*/ 2105 h 624681"/>
                  <a:gd name="connsiteX103" fmla="*/ 340013 w 637774"/>
                  <a:gd name="connsiteY103" fmla="*/ 1381 h 624681"/>
                  <a:gd name="connsiteX104" fmla="*/ 341860 w 637774"/>
                  <a:gd name="connsiteY104" fmla="*/ 1399 h 624681"/>
                  <a:gd name="connsiteX105" fmla="*/ 353745 w 637774"/>
                  <a:gd name="connsiteY105" fmla="*/ 2947 h 624681"/>
                  <a:gd name="connsiteX106" fmla="*/ 366651 w 637774"/>
                  <a:gd name="connsiteY106" fmla="*/ 3844 h 624681"/>
                  <a:gd name="connsiteX107" fmla="*/ 374085 w 637774"/>
                  <a:gd name="connsiteY107" fmla="*/ 4485 h 624681"/>
                  <a:gd name="connsiteX108" fmla="*/ 375694 w 637774"/>
                  <a:gd name="connsiteY108" fmla="*/ 5254 h 624681"/>
                  <a:gd name="connsiteX109" fmla="*/ 385487 w 637774"/>
                  <a:gd name="connsiteY109" fmla="*/ 7340 h 624681"/>
                  <a:gd name="connsiteX110" fmla="*/ 393240 w 637774"/>
                  <a:gd name="connsiteY110" fmla="*/ 8853 h 624681"/>
                  <a:gd name="connsiteX111" fmla="*/ 396441 w 637774"/>
                  <a:gd name="connsiteY111" fmla="*/ 10242 h 624681"/>
                  <a:gd name="connsiteX112" fmla="*/ 404952 w 637774"/>
                  <a:gd name="connsiteY112" fmla="*/ 11631 h 624681"/>
                  <a:gd name="connsiteX113" fmla="*/ 417551 w 637774"/>
                  <a:gd name="connsiteY113" fmla="*/ 15797 h 624681"/>
                  <a:gd name="connsiteX114" fmla="*/ 421973 w 637774"/>
                  <a:gd name="connsiteY114" fmla="*/ 17284 h 624681"/>
                  <a:gd name="connsiteX115" fmla="*/ 434298 w 637774"/>
                  <a:gd name="connsiteY115" fmla="*/ 22583 h 624681"/>
                  <a:gd name="connsiteX116" fmla="*/ 438333 w 637774"/>
                  <a:gd name="connsiteY116" fmla="*/ 24276 h 624681"/>
                  <a:gd name="connsiteX117" fmla="*/ 450317 w 637774"/>
                  <a:gd name="connsiteY117" fmla="*/ 27917 h 624681"/>
                  <a:gd name="connsiteX118" fmla="*/ 456803 w 637774"/>
                  <a:gd name="connsiteY118" fmla="*/ 32636 h 624681"/>
                  <a:gd name="connsiteX119" fmla="*/ 458618 w 637774"/>
                  <a:gd name="connsiteY119" fmla="*/ 33352 h 624681"/>
                  <a:gd name="connsiteX120" fmla="*/ 464131 w 637774"/>
                  <a:gd name="connsiteY120" fmla="*/ 34860 h 624681"/>
                  <a:gd name="connsiteX121" fmla="*/ 465322 w 637774"/>
                  <a:gd name="connsiteY121" fmla="*/ 37412 h 624681"/>
                  <a:gd name="connsiteX122" fmla="*/ 468079 w 637774"/>
                  <a:gd name="connsiteY122" fmla="*/ 37167 h 624681"/>
                  <a:gd name="connsiteX123" fmla="*/ 467756 w 637774"/>
                  <a:gd name="connsiteY123" fmla="*/ 37973 h 624681"/>
                  <a:gd name="connsiteX124" fmla="*/ 470751 w 637774"/>
                  <a:gd name="connsiteY124" fmla="*/ 39412 h 624681"/>
                  <a:gd name="connsiteX125" fmla="*/ 474214 w 637774"/>
                  <a:gd name="connsiteY125" fmla="*/ 42149 h 624681"/>
                  <a:gd name="connsiteX126" fmla="*/ 475860 w 637774"/>
                  <a:gd name="connsiteY126" fmla="*/ 43413 h 624681"/>
                  <a:gd name="connsiteX127" fmla="*/ 487512 w 637774"/>
                  <a:gd name="connsiteY127" fmla="*/ 48783 h 624681"/>
                  <a:gd name="connsiteX128" fmla="*/ 489750 w 637774"/>
                  <a:gd name="connsiteY128" fmla="*/ 51224 h 624681"/>
                  <a:gd name="connsiteX129" fmla="*/ 502619 w 637774"/>
                  <a:gd name="connsiteY129" fmla="*/ 61126 h 624681"/>
                  <a:gd name="connsiteX130" fmla="*/ 506526 w 637774"/>
                  <a:gd name="connsiteY130" fmla="*/ 65056 h 624681"/>
                  <a:gd name="connsiteX131" fmla="*/ 506636 w 637774"/>
                  <a:gd name="connsiteY131" fmla="*/ 68538 h 624681"/>
                  <a:gd name="connsiteX132" fmla="*/ 516029 w 637774"/>
                  <a:gd name="connsiteY132" fmla="*/ 71998 h 624681"/>
                  <a:gd name="connsiteX133" fmla="*/ 520100 w 637774"/>
                  <a:gd name="connsiteY133" fmla="*/ 76183 h 624681"/>
                  <a:gd name="connsiteX134" fmla="*/ 520426 w 637774"/>
                  <a:gd name="connsiteY134" fmla="*/ 78568 h 624681"/>
                  <a:gd name="connsiteX135" fmla="*/ 528062 w 637774"/>
                  <a:gd name="connsiteY135" fmla="*/ 84588 h 624681"/>
                  <a:gd name="connsiteX136" fmla="*/ 533436 w 637774"/>
                  <a:gd name="connsiteY136" fmla="*/ 86065 h 624681"/>
                  <a:gd name="connsiteX137" fmla="*/ 537521 w 637774"/>
                  <a:gd name="connsiteY137" fmla="*/ 89962 h 624681"/>
                  <a:gd name="connsiteX138" fmla="*/ 542004 w 637774"/>
                  <a:gd name="connsiteY138" fmla="*/ 95919 h 624681"/>
                  <a:gd name="connsiteX139" fmla="*/ 552047 w 637774"/>
                  <a:gd name="connsiteY139" fmla="*/ 106268 h 624681"/>
                  <a:gd name="connsiteX140" fmla="*/ 553775 w 637774"/>
                  <a:gd name="connsiteY140" fmla="*/ 113785 h 624681"/>
                  <a:gd name="connsiteX141" fmla="*/ 555389 w 637774"/>
                  <a:gd name="connsiteY141" fmla="*/ 115188 h 624681"/>
                  <a:gd name="connsiteX142" fmla="*/ 566250 w 637774"/>
                  <a:gd name="connsiteY142" fmla="*/ 123818 h 624681"/>
                  <a:gd name="connsiteX143" fmla="*/ 565185 w 637774"/>
                  <a:gd name="connsiteY143" fmla="*/ 126214 h 624681"/>
                  <a:gd name="connsiteX144" fmla="*/ 564761 w 637774"/>
                  <a:gd name="connsiteY144" fmla="*/ 129798 h 624681"/>
                  <a:gd name="connsiteX145" fmla="*/ 567536 w 637774"/>
                  <a:gd name="connsiteY145" fmla="*/ 129143 h 624681"/>
                  <a:gd name="connsiteX146" fmla="*/ 573065 w 637774"/>
                  <a:gd name="connsiteY146" fmla="*/ 129803 h 624681"/>
                  <a:gd name="connsiteX147" fmla="*/ 575440 w 637774"/>
                  <a:gd name="connsiteY147" fmla="*/ 141018 h 624681"/>
                  <a:gd name="connsiteX148" fmla="*/ 578920 w 637774"/>
                  <a:gd name="connsiteY148" fmla="*/ 139594 h 624681"/>
                  <a:gd name="connsiteX149" fmla="*/ 582621 w 637774"/>
                  <a:gd name="connsiteY149" fmla="*/ 144014 h 624681"/>
                  <a:gd name="connsiteX150" fmla="*/ 579043 w 637774"/>
                  <a:gd name="connsiteY150" fmla="*/ 148535 h 624681"/>
                  <a:gd name="connsiteX151" fmla="*/ 581293 w 637774"/>
                  <a:gd name="connsiteY151" fmla="*/ 148495 h 624681"/>
                  <a:gd name="connsiteX152" fmla="*/ 586632 w 637774"/>
                  <a:gd name="connsiteY152" fmla="*/ 154106 h 624681"/>
                  <a:gd name="connsiteX153" fmla="*/ 588943 w 637774"/>
                  <a:gd name="connsiteY153" fmla="*/ 158536 h 624681"/>
                  <a:gd name="connsiteX154" fmla="*/ 590018 w 637774"/>
                  <a:gd name="connsiteY154" fmla="*/ 165593 h 624681"/>
                  <a:gd name="connsiteX155" fmla="*/ 593109 w 637774"/>
                  <a:gd name="connsiteY155" fmla="*/ 165933 h 624681"/>
                  <a:gd name="connsiteX156" fmla="*/ 592566 w 637774"/>
                  <a:gd name="connsiteY156" fmla="*/ 169832 h 624681"/>
                  <a:gd name="connsiteX157" fmla="*/ 591485 w 637774"/>
                  <a:gd name="connsiteY157" fmla="*/ 172638 h 624681"/>
                  <a:gd name="connsiteX158" fmla="*/ 593510 w 637774"/>
                  <a:gd name="connsiteY158" fmla="*/ 174059 h 624681"/>
                  <a:gd name="connsiteX159" fmla="*/ 597577 w 637774"/>
                  <a:gd name="connsiteY159" fmla="*/ 174615 h 624681"/>
                  <a:gd name="connsiteX160" fmla="*/ 598772 w 637774"/>
                  <a:gd name="connsiteY160" fmla="*/ 175487 h 624681"/>
                  <a:gd name="connsiteX161" fmla="*/ 597693 w 637774"/>
                  <a:gd name="connsiteY161" fmla="*/ 176735 h 624681"/>
                  <a:gd name="connsiteX162" fmla="*/ 597013 w 637774"/>
                  <a:gd name="connsiteY162" fmla="*/ 180044 h 624681"/>
                  <a:gd name="connsiteX163" fmla="*/ 599293 w 637774"/>
                  <a:gd name="connsiteY163" fmla="*/ 187488 h 624681"/>
                  <a:gd name="connsiteX164" fmla="*/ 601356 w 637774"/>
                  <a:gd name="connsiteY164" fmla="*/ 186969 h 624681"/>
                  <a:gd name="connsiteX165" fmla="*/ 603508 w 637774"/>
                  <a:gd name="connsiteY165" fmla="*/ 187589 h 624681"/>
                  <a:gd name="connsiteX166" fmla="*/ 602299 w 637774"/>
                  <a:gd name="connsiteY166" fmla="*/ 189320 h 624681"/>
                  <a:gd name="connsiteX167" fmla="*/ 601028 w 637774"/>
                  <a:gd name="connsiteY167" fmla="*/ 191329 h 624681"/>
                  <a:gd name="connsiteX168" fmla="*/ 602143 w 637774"/>
                  <a:gd name="connsiteY168" fmla="*/ 193450 h 624681"/>
                  <a:gd name="connsiteX169" fmla="*/ 602212 w 637774"/>
                  <a:gd name="connsiteY169" fmla="*/ 199433 h 624681"/>
                  <a:gd name="connsiteX170" fmla="*/ 600912 w 637774"/>
                  <a:gd name="connsiteY170" fmla="*/ 201460 h 624681"/>
                  <a:gd name="connsiteX171" fmla="*/ 603366 w 637774"/>
                  <a:gd name="connsiteY171" fmla="*/ 201490 h 624681"/>
                  <a:gd name="connsiteX172" fmla="*/ 606581 w 637774"/>
                  <a:gd name="connsiteY172" fmla="*/ 201273 h 624681"/>
                  <a:gd name="connsiteX173" fmla="*/ 604435 w 637774"/>
                  <a:gd name="connsiteY173" fmla="*/ 206474 h 624681"/>
                  <a:gd name="connsiteX174" fmla="*/ 609105 w 637774"/>
                  <a:gd name="connsiteY174" fmla="*/ 211475 h 624681"/>
                  <a:gd name="connsiteX175" fmla="*/ 607407 w 637774"/>
                  <a:gd name="connsiteY175" fmla="*/ 217189 h 624681"/>
                  <a:gd name="connsiteX176" fmla="*/ 609662 w 637774"/>
                  <a:gd name="connsiteY176" fmla="*/ 219221 h 624681"/>
                  <a:gd name="connsiteX177" fmla="*/ 616600 w 637774"/>
                  <a:gd name="connsiteY177" fmla="*/ 227083 h 624681"/>
                  <a:gd name="connsiteX178" fmla="*/ 615468 w 637774"/>
                  <a:gd name="connsiteY178" fmla="*/ 230560 h 624681"/>
                  <a:gd name="connsiteX179" fmla="*/ 616872 w 637774"/>
                  <a:gd name="connsiteY179" fmla="*/ 242195 h 624681"/>
                  <a:gd name="connsiteX180" fmla="*/ 618457 w 637774"/>
                  <a:gd name="connsiteY180" fmla="*/ 245614 h 624681"/>
                  <a:gd name="connsiteX181" fmla="*/ 621133 w 637774"/>
                  <a:gd name="connsiteY181" fmla="*/ 245181 h 624681"/>
                  <a:gd name="connsiteX182" fmla="*/ 623728 w 637774"/>
                  <a:gd name="connsiteY182" fmla="*/ 255178 h 624681"/>
                  <a:gd name="connsiteX183" fmla="*/ 627354 w 637774"/>
                  <a:gd name="connsiteY183" fmla="*/ 254419 h 624681"/>
                  <a:gd name="connsiteX184" fmla="*/ 629548 w 637774"/>
                  <a:gd name="connsiteY184" fmla="*/ 261479 h 624681"/>
                  <a:gd name="connsiteX185" fmla="*/ 632412 w 637774"/>
                  <a:gd name="connsiteY185" fmla="*/ 265837 h 624681"/>
                  <a:gd name="connsiteX186" fmla="*/ 629482 w 637774"/>
                  <a:gd name="connsiteY186" fmla="*/ 271060 h 624681"/>
                  <a:gd name="connsiteX187" fmla="*/ 628827 w 637774"/>
                  <a:gd name="connsiteY187" fmla="*/ 271598 h 624681"/>
                  <a:gd name="connsiteX188" fmla="*/ 629834 w 637774"/>
                  <a:gd name="connsiteY188" fmla="*/ 276424 h 624681"/>
                  <a:gd name="connsiteX189" fmla="*/ 631358 w 637774"/>
                  <a:gd name="connsiteY189" fmla="*/ 283872 h 624681"/>
                  <a:gd name="connsiteX190" fmla="*/ 632906 w 637774"/>
                  <a:gd name="connsiteY190" fmla="*/ 285796 h 624681"/>
                  <a:gd name="connsiteX191" fmla="*/ 635604 w 637774"/>
                  <a:gd name="connsiteY191" fmla="*/ 288583 h 624681"/>
                  <a:gd name="connsiteX192" fmla="*/ 636783 w 637774"/>
                  <a:gd name="connsiteY192" fmla="*/ 287991 h 624681"/>
                  <a:gd name="connsiteX193" fmla="*/ 635275 w 637774"/>
                  <a:gd name="connsiteY193" fmla="*/ 301127 h 624681"/>
                  <a:gd name="connsiteX194" fmla="*/ 635408 w 637774"/>
                  <a:gd name="connsiteY194" fmla="*/ 311458 h 624681"/>
                  <a:gd name="connsiteX195" fmla="*/ 637774 w 637774"/>
                  <a:gd name="connsiteY195" fmla="*/ 313540 h 624681"/>
                  <a:gd name="connsiteX196" fmla="*/ 631502 w 637774"/>
                  <a:gd name="connsiteY196" fmla="*/ 325967 h 624681"/>
                  <a:gd name="connsiteX197" fmla="*/ 635093 w 637774"/>
                  <a:gd name="connsiteY197" fmla="*/ 333212 h 624681"/>
                  <a:gd name="connsiteX198" fmla="*/ 630284 w 637774"/>
                  <a:gd name="connsiteY198" fmla="*/ 339558 h 624681"/>
                  <a:gd name="connsiteX199" fmla="*/ 627189 w 637774"/>
                  <a:gd name="connsiteY199" fmla="*/ 338022 h 624681"/>
                  <a:gd name="connsiteX200" fmla="*/ 628069 w 637774"/>
                  <a:gd name="connsiteY200" fmla="*/ 352147 h 624681"/>
                  <a:gd name="connsiteX201" fmla="*/ 626513 w 637774"/>
                  <a:gd name="connsiteY201" fmla="*/ 357772 h 624681"/>
                  <a:gd name="connsiteX202" fmla="*/ 621233 w 637774"/>
                  <a:gd name="connsiteY202" fmla="*/ 364816 h 624681"/>
                  <a:gd name="connsiteX203" fmla="*/ 619507 w 637774"/>
                  <a:gd name="connsiteY203" fmla="*/ 370988 h 624681"/>
                  <a:gd name="connsiteX204" fmla="*/ 614629 w 637774"/>
                  <a:gd name="connsiteY204" fmla="*/ 371349 h 624681"/>
                  <a:gd name="connsiteX205" fmla="*/ 614625 w 637774"/>
                  <a:gd name="connsiteY205" fmla="*/ 372468 h 624681"/>
                  <a:gd name="connsiteX206" fmla="*/ 618285 w 637774"/>
                  <a:gd name="connsiteY206" fmla="*/ 373762 h 624681"/>
                  <a:gd name="connsiteX207" fmla="*/ 616570 w 637774"/>
                  <a:gd name="connsiteY207" fmla="*/ 382762 h 624681"/>
                  <a:gd name="connsiteX208" fmla="*/ 615277 w 637774"/>
                  <a:gd name="connsiteY208" fmla="*/ 382549 h 624681"/>
                  <a:gd name="connsiteX209" fmla="*/ 616061 w 637774"/>
                  <a:gd name="connsiteY209" fmla="*/ 375902 h 624681"/>
                  <a:gd name="connsiteX210" fmla="*/ 611836 w 637774"/>
                  <a:gd name="connsiteY210" fmla="*/ 380037 h 624681"/>
                  <a:gd name="connsiteX211" fmla="*/ 604952 w 637774"/>
                  <a:gd name="connsiteY211" fmla="*/ 382319 h 624681"/>
                  <a:gd name="connsiteX212" fmla="*/ 603626 w 637774"/>
                  <a:gd name="connsiteY212" fmla="*/ 380930 h 624681"/>
                  <a:gd name="connsiteX213" fmla="*/ 599582 w 637774"/>
                  <a:gd name="connsiteY213" fmla="*/ 381598 h 624681"/>
                  <a:gd name="connsiteX214" fmla="*/ 603170 w 637774"/>
                  <a:gd name="connsiteY214" fmla="*/ 379904 h 624681"/>
                  <a:gd name="connsiteX215" fmla="*/ 600325 w 637774"/>
                  <a:gd name="connsiteY215" fmla="*/ 376573 h 624681"/>
                  <a:gd name="connsiteX216" fmla="*/ 604443 w 637774"/>
                  <a:gd name="connsiteY216" fmla="*/ 376896 h 624681"/>
                  <a:gd name="connsiteX217" fmla="*/ 603079 w 637774"/>
                  <a:gd name="connsiteY217" fmla="*/ 376450 h 624681"/>
                  <a:gd name="connsiteX218" fmla="*/ 604159 w 637774"/>
                  <a:gd name="connsiteY218" fmla="*/ 370891 h 624681"/>
                  <a:gd name="connsiteX219" fmla="*/ 605944 w 637774"/>
                  <a:gd name="connsiteY219" fmla="*/ 370749 h 624681"/>
                  <a:gd name="connsiteX220" fmla="*/ 602421 w 637774"/>
                  <a:gd name="connsiteY220" fmla="*/ 369606 h 624681"/>
                  <a:gd name="connsiteX221" fmla="*/ 602435 w 637774"/>
                  <a:gd name="connsiteY221" fmla="*/ 368880 h 624681"/>
                  <a:gd name="connsiteX222" fmla="*/ 604850 w 637774"/>
                  <a:gd name="connsiteY222" fmla="*/ 368973 h 624681"/>
                  <a:gd name="connsiteX223" fmla="*/ 607794 w 637774"/>
                  <a:gd name="connsiteY223" fmla="*/ 368770 h 624681"/>
                  <a:gd name="connsiteX224" fmla="*/ 607678 w 637774"/>
                  <a:gd name="connsiteY224" fmla="*/ 367965 h 624681"/>
                  <a:gd name="connsiteX225" fmla="*/ 604371 w 637774"/>
                  <a:gd name="connsiteY225" fmla="*/ 366724 h 624681"/>
                  <a:gd name="connsiteX226" fmla="*/ 604654 w 637774"/>
                  <a:gd name="connsiteY226" fmla="*/ 363231 h 624681"/>
                  <a:gd name="connsiteX227" fmla="*/ 604085 w 637774"/>
                  <a:gd name="connsiteY227" fmla="*/ 358964 h 624681"/>
                  <a:gd name="connsiteX228" fmla="*/ 601973 w 637774"/>
                  <a:gd name="connsiteY228" fmla="*/ 359595 h 624681"/>
                  <a:gd name="connsiteX229" fmla="*/ 600313 w 637774"/>
                  <a:gd name="connsiteY229" fmla="*/ 368119 h 624681"/>
                  <a:gd name="connsiteX230" fmla="*/ 599038 w 637774"/>
                  <a:gd name="connsiteY230" fmla="*/ 370810 h 624681"/>
                  <a:gd name="connsiteX231" fmla="*/ 597522 w 637774"/>
                  <a:gd name="connsiteY231" fmla="*/ 377246 h 624681"/>
                  <a:gd name="connsiteX232" fmla="*/ 595151 w 637774"/>
                  <a:gd name="connsiteY232" fmla="*/ 374409 h 624681"/>
                  <a:gd name="connsiteX233" fmla="*/ 594879 w 637774"/>
                  <a:gd name="connsiteY233" fmla="*/ 376858 h 624681"/>
                  <a:gd name="connsiteX234" fmla="*/ 594010 w 637774"/>
                  <a:gd name="connsiteY234" fmla="*/ 376934 h 624681"/>
                  <a:gd name="connsiteX235" fmla="*/ 593942 w 637774"/>
                  <a:gd name="connsiteY235" fmla="*/ 371829 h 624681"/>
                  <a:gd name="connsiteX236" fmla="*/ 593157 w 637774"/>
                  <a:gd name="connsiteY236" fmla="*/ 377599 h 624681"/>
                  <a:gd name="connsiteX237" fmla="*/ 597578 w 637774"/>
                  <a:gd name="connsiteY237" fmla="*/ 378208 h 624681"/>
                  <a:gd name="connsiteX238" fmla="*/ 596760 w 637774"/>
                  <a:gd name="connsiteY238" fmla="*/ 386114 h 624681"/>
                  <a:gd name="connsiteX239" fmla="*/ 594195 w 637774"/>
                  <a:gd name="connsiteY239" fmla="*/ 392661 h 624681"/>
                  <a:gd name="connsiteX240" fmla="*/ 593051 w 637774"/>
                  <a:gd name="connsiteY240" fmla="*/ 397743 h 624681"/>
                  <a:gd name="connsiteX241" fmla="*/ 588179 w 637774"/>
                  <a:gd name="connsiteY241" fmla="*/ 401613 h 624681"/>
                  <a:gd name="connsiteX242" fmla="*/ 584446 w 637774"/>
                  <a:gd name="connsiteY242" fmla="*/ 401203 h 624681"/>
                  <a:gd name="connsiteX243" fmla="*/ 585685 w 637774"/>
                  <a:gd name="connsiteY243" fmla="*/ 409393 h 624681"/>
                  <a:gd name="connsiteX244" fmla="*/ 589307 w 637774"/>
                  <a:gd name="connsiteY244" fmla="*/ 408315 h 624681"/>
                  <a:gd name="connsiteX245" fmla="*/ 587117 w 637774"/>
                  <a:gd name="connsiteY245" fmla="*/ 414824 h 624681"/>
                  <a:gd name="connsiteX246" fmla="*/ 582879 w 637774"/>
                  <a:gd name="connsiteY246" fmla="*/ 414498 h 624681"/>
                  <a:gd name="connsiteX247" fmla="*/ 582671 w 637774"/>
                  <a:gd name="connsiteY247" fmla="*/ 415548 h 624681"/>
                  <a:gd name="connsiteX248" fmla="*/ 585753 w 637774"/>
                  <a:gd name="connsiteY248" fmla="*/ 416812 h 624681"/>
                  <a:gd name="connsiteX249" fmla="*/ 584628 w 637774"/>
                  <a:gd name="connsiteY249" fmla="*/ 418049 h 624681"/>
                  <a:gd name="connsiteX250" fmla="*/ 580658 w 637774"/>
                  <a:gd name="connsiteY250" fmla="*/ 421583 h 624681"/>
                  <a:gd name="connsiteX251" fmla="*/ 578588 w 637774"/>
                  <a:gd name="connsiteY251" fmla="*/ 426777 h 624681"/>
                  <a:gd name="connsiteX252" fmla="*/ 575323 w 637774"/>
                  <a:gd name="connsiteY252" fmla="*/ 433852 h 624681"/>
                  <a:gd name="connsiteX253" fmla="*/ 572027 w 637774"/>
                  <a:gd name="connsiteY253" fmla="*/ 442502 h 624681"/>
                  <a:gd name="connsiteX254" fmla="*/ 571135 w 637774"/>
                  <a:gd name="connsiteY254" fmla="*/ 442353 h 624681"/>
                  <a:gd name="connsiteX255" fmla="*/ 570550 w 637774"/>
                  <a:gd name="connsiteY255" fmla="*/ 439814 h 624681"/>
                  <a:gd name="connsiteX256" fmla="*/ 569569 w 637774"/>
                  <a:gd name="connsiteY256" fmla="*/ 439841 h 624681"/>
                  <a:gd name="connsiteX257" fmla="*/ 569536 w 637774"/>
                  <a:gd name="connsiteY257" fmla="*/ 444413 h 624681"/>
                  <a:gd name="connsiteX258" fmla="*/ 566586 w 637774"/>
                  <a:gd name="connsiteY258" fmla="*/ 450168 h 624681"/>
                  <a:gd name="connsiteX259" fmla="*/ 563442 w 637774"/>
                  <a:gd name="connsiteY259" fmla="*/ 455929 h 624681"/>
                  <a:gd name="connsiteX260" fmla="*/ 557723 w 637774"/>
                  <a:gd name="connsiteY260" fmla="*/ 461537 h 624681"/>
                  <a:gd name="connsiteX261" fmla="*/ 557192 w 637774"/>
                  <a:gd name="connsiteY261" fmla="*/ 461956 h 624681"/>
                  <a:gd name="connsiteX262" fmla="*/ 558050 w 637774"/>
                  <a:gd name="connsiteY262" fmla="*/ 456299 h 624681"/>
                  <a:gd name="connsiteX263" fmla="*/ 562115 w 637774"/>
                  <a:gd name="connsiteY263" fmla="*/ 447915 h 624681"/>
                  <a:gd name="connsiteX264" fmla="*/ 564563 w 637774"/>
                  <a:gd name="connsiteY264" fmla="*/ 444436 h 624681"/>
                  <a:gd name="connsiteX265" fmla="*/ 567189 w 637774"/>
                  <a:gd name="connsiteY265" fmla="*/ 435176 h 624681"/>
                  <a:gd name="connsiteX266" fmla="*/ 565127 w 637774"/>
                  <a:gd name="connsiteY266" fmla="*/ 437570 h 624681"/>
                  <a:gd name="connsiteX267" fmla="*/ 567315 w 637774"/>
                  <a:gd name="connsiteY267" fmla="*/ 429187 h 624681"/>
                  <a:gd name="connsiteX268" fmla="*/ 568173 w 637774"/>
                  <a:gd name="connsiteY268" fmla="*/ 428281 h 624681"/>
                  <a:gd name="connsiteX269" fmla="*/ 571615 w 637774"/>
                  <a:gd name="connsiteY269" fmla="*/ 417421 h 624681"/>
                  <a:gd name="connsiteX270" fmla="*/ 573962 w 637774"/>
                  <a:gd name="connsiteY270" fmla="*/ 418596 h 624681"/>
                  <a:gd name="connsiteX271" fmla="*/ 574308 w 637774"/>
                  <a:gd name="connsiteY271" fmla="*/ 418015 h 624681"/>
                  <a:gd name="connsiteX272" fmla="*/ 568080 w 637774"/>
                  <a:gd name="connsiteY272" fmla="*/ 413013 h 624681"/>
                  <a:gd name="connsiteX273" fmla="*/ 568046 w 637774"/>
                  <a:gd name="connsiteY273" fmla="*/ 410521 h 624681"/>
                  <a:gd name="connsiteX274" fmla="*/ 567263 w 637774"/>
                  <a:gd name="connsiteY274" fmla="*/ 410422 h 624681"/>
                  <a:gd name="connsiteX275" fmla="*/ 561223 w 637774"/>
                  <a:gd name="connsiteY275" fmla="*/ 426334 h 624681"/>
                  <a:gd name="connsiteX276" fmla="*/ 563236 w 637774"/>
                  <a:gd name="connsiteY276" fmla="*/ 426924 h 624681"/>
                  <a:gd name="connsiteX277" fmla="*/ 563229 w 637774"/>
                  <a:gd name="connsiteY277" fmla="*/ 427726 h 624681"/>
                  <a:gd name="connsiteX278" fmla="*/ 560415 w 637774"/>
                  <a:gd name="connsiteY278" fmla="*/ 428007 h 624681"/>
                  <a:gd name="connsiteX279" fmla="*/ 556979 w 637774"/>
                  <a:gd name="connsiteY279" fmla="*/ 434313 h 624681"/>
                  <a:gd name="connsiteX280" fmla="*/ 551001 w 637774"/>
                  <a:gd name="connsiteY280" fmla="*/ 431265 h 624681"/>
                  <a:gd name="connsiteX281" fmla="*/ 557789 w 637774"/>
                  <a:gd name="connsiteY281" fmla="*/ 426332 h 624681"/>
                  <a:gd name="connsiteX282" fmla="*/ 559709 w 637774"/>
                  <a:gd name="connsiteY282" fmla="*/ 422152 h 624681"/>
                  <a:gd name="connsiteX283" fmla="*/ 557832 w 637774"/>
                  <a:gd name="connsiteY283" fmla="*/ 417963 h 624681"/>
                  <a:gd name="connsiteX284" fmla="*/ 553461 w 637774"/>
                  <a:gd name="connsiteY284" fmla="*/ 428617 h 624681"/>
                  <a:gd name="connsiteX285" fmla="*/ 552371 w 637774"/>
                  <a:gd name="connsiteY285" fmla="*/ 424723 h 624681"/>
                  <a:gd name="connsiteX286" fmla="*/ 550819 w 637774"/>
                  <a:gd name="connsiteY286" fmla="*/ 419607 h 624681"/>
                  <a:gd name="connsiteX287" fmla="*/ 549334 w 637774"/>
                  <a:gd name="connsiteY287" fmla="*/ 420953 h 624681"/>
                  <a:gd name="connsiteX288" fmla="*/ 550238 w 637774"/>
                  <a:gd name="connsiteY288" fmla="*/ 417385 h 624681"/>
                  <a:gd name="connsiteX289" fmla="*/ 555475 w 637774"/>
                  <a:gd name="connsiteY289" fmla="*/ 421023 h 624681"/>
                  <a:gd name="connsiteX290" fmla="*/ 553157 w 637774"/>
                  <a:gd name="connsiteY290" fmla="*/ 416518 h 624681"/>
                  <a:gd name="connsiteX291" fmla="*/ 556831 w 637774"/>
                  <a:gd name="connsiteY291" fmla="*/ 415209 h 624681"/>
                  <a:gd name="connsiteX292" fmla="*/ 553159 w 637774"/>
                  <a:gd name="connsiteY292" fmla="*/ 412858 h 624681"/>
                  <a:gd name="connsiteX293" fmla="*/ 553164 w 637774"/>
                  <a:gd name="connsiteY293" fmla="*/ 412841 h 624681"/>
                  <a:gd name="connsiteX294" fmla="*/ 553166 w 637774"/>
                  <a:gd name="connsiteY294" fmla="*/ 412826 h 624681"/>
                  <a:gd name="connsiteX295" fmla="*/ 556558 w 637774"/>
                  <a:gd name="connsiteY295" fmla="*/ 412470 h 624681"/>
                  <a:gd name="connsiteX296" fmla="*/ 561797 w 637774"/>
                  <a:gd name="connsiteY296" fmla="*/ 409124 h 624681"/>
                  <a:gd name="connsiteX297" fmla="*/ 562070 w 637774"/>
                  <a:gd name="connsiteY297" fmla="*/ 409199 h 624681"/>
                  <a:gd name="connsiteX298" fmla="*/ 561923 w 637774"/>
                  <a:gd name="connsiteY298" fmla="*/ 411558 h 624681"/>
                  <a:gd name="connsiteX299" fmla="*/ 562771 w 637774"/>
                  <a:gd name="connsiteY299" fmla="*/ 411575 h 624681"/>
                  <a:gd name="connsiteX300" fmla="*/ 562628 w 637774"/>
                  <a:gd name="connsiteY300" fmla="*/ 409351 h 624681"/>
                  <a:gd name="connsiteX301" fmla="*/ 562070 w 637774"/>
                  <a:gd name="connsiteY301" fmla="*/ 409199 h 624681"/>
                  <a:gd name="connsiteX302" fmla="*/ 562086 w 637774"/>
                  <a:gd name="connsiteY302" fmla="*/ 408939 h 624681"/>
                  <a:gd name="connsiteX303" fmla="*/ 561797 w 637774"/>
                  <a:gd name="connsiteY303" fmla="*/ 409124 h 624681"/>
                  <a:gd name="connsiteX304" fmla="*/ 557951 w 637774"/>
                  <a:gd name="connsiteY304" fmla="*/ 408073 h 624681"/>
                  <a:gd name="connsiteX305" fmla="*/ 553520 w 637774"/>
                  <a:gd name="connsiteY305" fmla="*/ 409900 h 624681"/>
                  <a:gd name="connsiteX306" fmla="*/ 553166 w 637774"/>
                  <a:gd name="connsiteY306" fmla="*/ 412826 h 624681"/>
                  <a:gd name="connsiteX307" fmla="*/ 553117 w 637774"/>
                  <a:gd name="connsiteY307" fmla="*/ 412832 h 624681"/>
                  <a:gd name="connsiteX308" fmla="*/ 553159 w 637774"/>
                  <a:gd name="connsiteY308" fmla="*/ 412858 h 624681"/>
                  <a:gd name="connsiteX309" fmla="*/ 551986 w 637774"/>
                  <a:gd name="connsiteY309" fmla="*/ 416309 h 624681"/>
                  <a:gd name="connsiteX310" fmla="*/ 551900 w 637774"/>
                  <a:gd name="connsiteY310" fmla="*/ 408740 h 624681"/>
                  <a:gd name="connsiteX311" fmla="*/ 548676 w 637774"/>
                  <a:gd name="connsiteY311" fmla="*/ 408004 h 624681"/>
                  <a:gd name="connsiteX312" fmla="*/ 550149 w 637774"/>
                  <a:gd name="connsiteY312" fmla="*/ 404748 h 624681"/>
                  <a:gd name="connsiteX313" fmla="*/ 552557 w 637774"/>
                  <a:gd name="connsiteY313" fmla="*/ 406643 h 624681"/>
                  <a:gd name="connsiteX314" fmla="*/ 557232 w 637774"/>
                  <a:gd name="connsiteY314" fmla="*/ 394278 h 624681"/>
                  <a:gd name="connsiteX315" fmla="*/ 557212 w 637774"/>
                  <a:gd name="connsiteY315" fmla="*/ 394371 h 624681"/>
                  <a:gd name="connsiteX316" fmla="*/ 558834 w 637774"/>
                  <a:gd name="connsiteY316" fmla="*/ 391538 h 624681"/>
                  <a:gd name="connsiteX317" fmla="*/ 555706 w 637774"/>
                  <a:gd name="connsiteY317" fmla="*/ 388827 h 624681"/>
                  <a:gd name="connsiteX318" fmla="*/ 561007 w 637774"/>
                  <a:gd name="connsiteY318" fmla="*/ 385441 h 624681"/>
                  <a:gd name="connsiteX319" fmla="*/ 556283 w 637774"/>
                  <a:gd name="connsiteY319" fmla="*/ 384107 h 624681"/>
                  <a:gd name="connsiteX320" fmla="*/ 557740 w 637774"/>
                  <a:gd name="connsiteY320" fmla="*/ 378827 h 624681"/>
                  <a:gd name="connsiteX321" fmla="*/ 562842 w 637774"/>
                  <a:gd name="connsiteY321" fmla="*/ 385626 h 624681"/>
                  <a:gd name="connsiteX322" fmla="*/ 564187 w 637774"/>
                  <a:gd name="connsiteY322" fmla="*/ 385046 h 624681"/>
                  <a:gd name="connsiteX323" fmla="*/ 562718 w 637774"/>
                  <a:gd name="connsiteY323" fmla="*/ 377683 h 624681"/>
                  <a:gd name="connsiteX324" fmla="*/ 558692 w 637774"/>
                  <a:gd name="connsiteY324" fmla="*/ 377381 h 624681"/>
                  <a:gd name="connsiteX325" fmla="*/ 559668 w 637774"/>
                  <a:gd name="connsiteY325" fmla="*/ 371847 h 624681"/>
                  <a:gd name="connsiteX326" fmla="*/ 561886 w 637774"/>
                  <a:gd name="connsiteY326" fmla="*/ 372946 h 624681"/>
                  <a:gd name="connsiteX327" fmla="*/ 561099 w 637774"/>
                  <a:gd name="connsiteY327" fmla="*/ 375524 h 624681"/>
                  <a:gd name="connsiteX328" fmla="*/ 562297 w 637774"/>
                  <a:gd name="connsiteY328" fmla="*/ 375837 h 624681"/>
                  <a:gd name="connsiteX329" fmla="*/ 562916 w 637774"/>
                  <a:gd name="connsiteY329" fmla="*/ 368496 h 624681"/>
                  <a:gd name="connsiteX330" fmla="*/ 561900 w 637774"/>
                  <a:gd name="connsiteY330" fmla="*/ 370343 h 624681"/>
                  <a:gd name="connsiteX331" fmla="*/ 560791 w 637774"/>
                  <a:gd name="connsiteY331" fmla="*/ 370293 h 624681"/>
                  <a:gd name="connsiteX332" fmla="*/ 560596 w 637774"/>
                  <a:gd name="connsiteY332" fmla="*/ 364989 h 624681"/>
                  <a:gd name="connsiteX333" fmla="*/ 561475 w 637774"/>
                  <a:gd name="connsiteY333" fmla="*/ 364866 h 624681"/>
                  <a:gd name="connsiteX334" fmla="*/ 562995 w 637774"/>
                  <a:gd name="connsiteY334" fmla="*/ 366370 h 624681"/>
                  <a:gd name="connsiteX335" fmla="*/ 565608 w 637774"/>
                  <a:gd name="connsiteY335" fmla="*/ 361149 h 624681"/>
                  <a:gd name="connsiteX336" fmla="*/ 561140 w 637774"/>
                  <a:gd name="connsiteY336" fmla="*/ 357962 h 624681"/>
                  <a:gd name="connsiteX337" fmla="*/ 561155 w 637774"/>
                  <a:gd name="connsiteY337" fmla="*/ 357927 h 624681"/>
                  <a:gd name="connsiteX338" fmla="*/ 561149 w 637774"/>
                  <a:gd name="connsiteY338" fmla="*/ 357917 h 624681"/>
                  <a:gd name="connsiteX339" fmla="*/ 564449 w 637774"/>
                  <a:gd name="connsiteY339" fmla="*/ 358337 h 624681"/>
                  <a:gd name="connsiteX340" fmla="*/ 562396 w 637774"/>
                  <a:gd name="connsiteY340" fmla="*/ 354620 h 624681"/>
                  <a:gd name="connsiteX341" fmla="*/ 563251 w 637774"/>
                  <a:gd name="connsiteY341" fmla="*/ 346211 h 624681"/>
                  <a:gd name="connsiteX342" fmla="*/ 561514 w 637774"/>
                  <a:gd name="connsiteY342" fmla="*/ 346242 h 624681"/>
                  <a:gd name="connsiteX343" fmla="*/ 562396 w 637774"/>
                  <a:gd name="connsiteY343" fmla="*/ 354620 h 624681"/>
                  <a:gd name="connsiteX344" fmla="*/ 559399 w 637774"/>
                  <a:gd name="connsiteY344" fmla="*/ 355177 h 624681"/>
                  <a:gd name="connsiteX345" fmla="*/ 561149 w 637774"/>
                  <a:gd name="connsiteY345" fmla="*/ 357917 h 624681"/>
                  <a:gd name="connsiteX346" fmla="*/ 561062 w 637774"/>
                  <a:gd name="connsiteY346" fmla="*/ 357906 h 624681"/>
                  <a:gd name="connsiteX347" fmla="*/ 561140 w 637774"/>
                  <a:gd name="connsiteY347" fmla="*/ 357962 h 624681"/>
                  <a:gd name="connsiteX348" fmla="*/ 560499 w 637774"/>
                  <a:gd name="connsiteY348" fmla="*/ 359463 h 624681"/>
                  <a:gd name="connsiteX349" fmla="*/ 555832 w 637774"/>
                  <a:gd name="connsiteY349" fmla="*/ 363841 h 624681"/>
                  <a:gd name="connsiteX350" fmla="*/ 556576 w 637774"/>
                  <a:gd name="connsiteY350" fmla="*/ 370629 h 624681"/>
                  <a:gd name="connsiteX351" fmla="*/ 555483 w 637774"/>
                  <a:gd name="connsiteY351" fmla="*/ 371169 h 624681"/>
                  <a:gd name="connsiteX352" fmla="*/ 552573 w 637774"/>
                  <a:gd name="connsiteY352" fmla="*/ 368676 h 624681"/>
                  <a:gd name="connsiteX353" fmla="*/ 548514 w 637774"/>
                  <a:gd name="connsiteY353" fmla="*/ 371069 h 624681"/>
                  <a:gd name="connsiteX354" fmla="*/ 548697 w 637774"/>
                  <a:gd name="connsiteY354" fmla="*/ 368479 h 624681"/>
                  <a:gd name="connsiteX355" fmla="*/ 546689 w 637774"/>
                  <a:gd name="connsiteY355" fmla="*/ 365650 h 624681"/>
                  <a:gd name="connsiteX356" fmla="*/ 544065 w 637774"/>
                  <a:gd name="connsiteY356" fmla="*/ 365290 h 624681"/>
                  <a:gd name="connsiteX357" fmla="*/ 547830 w 637774"/>
                  <a:gd name="connsiteY357" fmla="*/ 373622 h 624681"/>
                  <a:gd name="connsiteX358" fmla="*/ 545970 w 637774"/>
                  <a:gd name="connsiteY358" fmla="*/ 376645 h 624681"/>
                  <a:gd name="connsiteX359" fmla="*/ 543078 w 637774"/>
                  <a:gd name="connsiteY359" fmla="*/ 379929 h 624681"/>
                  <a:gd name="connsiteX360" fmla="*/ 542118 w 637774"/>
                  <a:gd name="connsiteY360" fmla="*/ 381301 h 624681"/>
                  <a:gd name="connsiteX361" fmla="*/ 543853 w 637774"/>
                  <a:gd name="connsiteY361" fmla="*/ 381829 h 624681"/>
                  <a:gd name="connsiteX362" fmla="*/ 546526 w 637774"/>
                  <a:gd name="connsiteY362" fmla="*/ 380202 h 624681"/>
                  <a:gd name="connsiteX363" fmla="*/ 547111 w 637774"/>
                  <a:gd name="connsiteY363" fmla="*/ 380746 h 624681"/>
                  <a:gd name="connsiteX364" fmla="*/ 545926 w 637774"/>
                  <a:gd name="connsiteY364" fmla="*/ 382700 h 624681"/>
                  <a:gd name="connsiteX365" fmla="*/ 548210 w 637774"/>
                  <a:gd name="connsiteY365" fmla="*/ 387588 h 624681"/>
                  <a:gd name="connsiteX366" fmla="*/ 547089 w 637774"/>
                  <a:gd name="connsiteY366" fmla="*/ 388583 h 624681"/>
                  <a:gd name="connsiteX367" fmla="*/ 543542 w 637774"/>
                  <a:gd name="connsiteY367" fmla="*/ 385779 h 624681"/>
                  <a:gd name="connsiteX368" fmla="*/ 542620 w 637774"/>
                  <a:gd name="connsiteY368" fmla="*/ 389523 h 624681"/>
                  <a:gd name="connsiteX369" fmla="*/ 537532 w 637774"/>
                  <a:gd name="connsiteY369" fmla="*/ 389618 h 624681"/>
                  <a:gd name="connsiteX370" fmla="*/ 537230 w 637774"/>
                  <a:gd name="connsiteY370" fmla="*/ 386459 h 624681"/>
                  <a:gd name="connsiteX371" fmla="*/ 532038 w 637774"/>
                  <a:gd name="connsiteY371" fmla="*/ 385704 h 624681"/>
                  <a:gd name="connsiteX372" fmla="*/ 532204 w 637774"/>
                  <a:gd name="connsiteY372" fmla="*/ 384400 h 624681"/>
                  <a:gd name="connsiteX373" fmla="*/ 537491 w 637774"/>
                  <a:gd name="connsiteY373" fmla="*/ 385054 h 624681"/>
                  <a:gd name="connsiteX374" fmla="*/ 537650 w 637774"/>
                  <a:gd name="connsiteY374" fmla="*/ 381242 h 624681"/>
                  <a:gd name="connsiteX375" fmla="*/ 536085 w 637774"/>
                  <a:gd name="connsiteY375" fmla="*/ 379727 h 624681"/>
                  <a:gd name="connsiteX376" fmla="*/ 534898 w 637774"/>
                  <a:gd name="connsiteY376" fmla="*/ 381243 h 624681"/>
                  <a:gd name="connsiteX377" fmla="*/ 532109 w 637774"/>
                  <a:gd name="connsiteY377" fmla="*/ 383502 h 624681"/>
                  <a:gd name="connsiteX378" fmla="*/ 533166 w 637774"/>
                  <a:gd name="connsiteY378" fmla="*/ 377719 h 624681"/>
                  <a:gd name="connsiteX379" fmla="*/ 539148 w 637774"/>
                  <a:gd name="connsiteY379" fmla="*/ 378089 h 624681"/>
                  <a:gd name="connsiteX380" fmla="*/ 542089 w 637774"/>
                  <a:gd name="connsiteY380" fmla="*/ 373257 h 624681"/>
                  <a:gd name="connsiteX381" fmla="*/ 544496 w 637774"/>
                  <a:gd name="connsiteY381" fmla="*/ 371401 h 624681"/>
                  <a:gd name="connsiteX382" fmla="*/ 543052 w 637774"/>
                  <a:gd name="connsiteY382" fmla="*/ 368452 h 624681"/>
                  <a:gd name="connsiteX383" fmla="*/ 541788 w 637774"/>
                  <a:gd name="connsiteY383" fmla="*/ 365786 h 624681"/>
                  <a:gd name="connsiteX384" fmla="*/ 540536 w 637774"/>
                  <a:gd name="connsiteY384" fmla="*/ 363513 h 624681"/>
                  <a:gd name="connsiteX385" fmla="*/ 547038 w 637774"/>
                  <a:gd name="connsiteY385" fmla="*/ 360757 h 624681"/>
                  <a:gd name="connsiteX386" fmla="*/ 546809 w 637774"/>
                  <a:gd name="connsiteY386" fmla="*/ 360024 h 624681"/>
                  <a:gd name="connsiteX387" fmla="*/ 543142 w 637774"/>
                  <a:gd name="connsiteY387" fmla="*/ 359094 h 624681"/>
                  <a:gd name="connsiteX388" fmla="*/ 541971 w 637774"/>
                  <a:gd name="connsiteY388" fmla="*/ 357887 h 624681"/>
                  <a:gd name="connsiteX389" fmla="*/ 544085 w 637774"/>
                  <a:gd name="connsiteY389" fmla="*/ 355698 h 624681"/>
                  <a:gd name="connsiteX390" fmla="*/ 546472 w 637774"/>
                  <a:gd name="connsiteY390" fmla="*/ 355371 h 624681"/>
                  <a:gd name="connsiteX391" fmla="*/ 546501 w 637774"/>
                  <a:gd name="connsiteY391" fmla="*/ 354355 h 624681"/>
                  <a:gd name="connsiteX392" fmla="*/ 541154 w 637774"/>
                  <a:gd name="connsiteY392" fmla="*/ 353858 h 624681"/>
                  <a:gd name="connsiteX393" fmla="*/ 536939 w 637774"/>
                  <a:gd name="connsiteY393" fmla="*/ 352320 h 624681"/>
                  <a:gd name="connsiteX394" fmla="*/ 535345 w 637774"/>
                  <a:gd name="connsiteY394" fmla="*/ 352261 h 624681"/>
                  <a:gd name="connsiteX395" fmla="*/ 534894 w 637774"/>
                  <a:gd name="connsiteY395" fmla="*/ 354743 h 624681"/>
                  <a:gd name="connsiteX396" fmla="*/ 537789 w 637774"/>
                  <a:gd name="connsiteY396" fmla="*/ 358962 h 624681"/>
                  <a:gd name="connsiteX397" fmla="*/ 538221 w 637774"/>
                  <a:gd name="connsiteY397" fmla="*/ 364952 h 624681"/>
                  <a:gd name="connsiteX398" fmla="*/ 538239 w 637774"/>
                  <a:gd name="connsiteY398" fmla="*/ 364980 h 624681"/>
                  <a:gd name="connsiteX399" fmla="*/ 534158 w 637774"/>
                  <a:gd name="connsiteY399" fmla="*/ 363275 h 624681"/>
                  <a:gd name="connsiteX400" fmla="*/ 528131 w 637774"/>
                  <a:gd name="connsiteY400" fmla="*/ 363214 h 624681"/>
                  <a:gd name="connsiteX401" fmla="*/ 527813 w 637774"/>
                  <a:gd name="connsiteY401" fmla="*/ 362340 h 624681"/>
                  <a:gd name="connsiteX402" fmla="*/ 531841 w 637774"/>
                  <a:gd name="connsiteY402" fmla="*/ 360086 h 624681"/>
                  <a:gd name="connsiteX403" fmla="*/ 527819 w 637774"/>
                  <a:gd name="connsiteY403" fmla="*/ 356788 h 624681"/>
                  <a:gd name="connsiteX404" fmla="*/ 529720 w 637774"/>
                  <a:gd name="connsiteY404" fmla="*/ 355015 h 624681"/>
                  <a:gd name="connsiteX405" fmla="*/ 527921 w 637774"/>
                  <a:gd name="connsiteY405" fmla="*/ 353011 h 624681"/>
                  <a:gd name="connsiteX406" fmla="*/ 529430 w 637774"/>
                  <a:gd name="connsiteY406" fmla="*/ 348374 h 624681"/>
                  <a:gd name="connsiteX407" fmla="*/ 528989 w 637774"/>
                  <a:gd name="connsiteY407" fmla="*/ 347060 h 624681"/>
                  <a:gd name="connsiteX408" fmla="*/ 532270 w 637774"/>
                  <a:gd name="connsiteY408" fmla="*/ 344885 h 624681"/>
                  <a:gd name="connsiteX409" fmla="*/ 525419 w 637774"/>
                  <a:gd name="connsiteY409" fmla="*/ 334533 h 624681"/>
                  <a:gd name="connsiteX410" fmla="*/ 528492 w 637774"/>
                  <a:gd name="connsiteY410" fmla="*/ 333408 h 624681"/>
                  <a:gd name="connsiteX411" fmla="*/ 534852 w 637774"/>
                  <a:gd name="connsiteY411" fmla="*/ 332618 h 624681"/>
                  <a:gd name="connsiteX412" fmla="*/ 534943 w 637774"/>
                  <a:gd name="connsiteY412" fmla="*/ 331323 h 624681"/>
                  <a:gd name="connsiteX413" fmla="*/ 523439 w 637774"/>
                  <a:gd name="connsiteY413" fmla="*/ 329372 h 624681"/>
                  <a:gd name="connsiteX414" fmla="*/ 523512 w 637774"/>
                  <a:gd name="connsiteY414" fmla="*/ 328048 h 624681"/>
                  <a:gd name="connsiteX415" fmla="*/ 528982 w 637774"/>
                  <a:gd name="connsiteY415" fmla="*/ 326989 h 624681"/>
                  <a:gd name="connsiteX416" fmla="*/ 524706 w 637774"/>
                  <a:gd name="connsiteY416" fmla="*/ 324731 h 624681"/>
                  <a:gd name="connsiteX417" fmla="*/ 529266 w 637774"/>
                  <a:gd name="connsiteY417" fmla="*/ 321499 h 624681"/>
                  <a:gd name="connsiteX418" fmla="*/ 537724 w 637774"/>
                  <a:gd name="connsiteY418" fmla="*/ 324678 h 624681"/>
                  <a:gd name="connsiteX419" fmla="*/ 537027 w 637774"/>
                  <a:gd name="connsiteY419" fmla="*/ 329713 h 624681"/>
                  <a:gd name="connsiteX420" fmla="*/ 538584 w 637774"/>
                  <a:gd name="connsiteY420" fmla="*/ 334586 h 624681"/>
                  <a:gd name="connsiteX421" fmla="*/ 534133 w 637774"/>
                  <a:gd name="connsiteY421" fmla="*/ 337429 h 624681"/>
                  <a:gd name="connsiteX422" fmla="*/ 538978 w 637774"/>
                  <a:gd name="connsiteY422" fmla="*/ 342515 h 624681"/>
                  <a:gd name="connsiteX423" fmla="*/ 536517 w 637774"/>
                  <a:gd name="connsiteY423" fmla="*/ 344286 h 624681"/>
                  <a:gd name="connsiteX424" fmla="*/ 536740 w 637774"/>
                  <a:gd name="connsiteY424" fmla="*/ 346260 h 624681"/>
                  <a:gd name="connsiteX425" fmla="*/ 537018 w 637774"/>
                  <a:gd name="connsiteY425" fmla="*/ 348318 h 624681"/>
                  <a:gd name="connsiteX426" fmla="*/ 538519 w 637774"/>
                  <a:gd name="connsiteY426" fmla="*/ 347359 h 624681"/>
                  <a:gd name="connsiteX427" fmla="*/ 540152 w 637774"/>
                  <a:gd name="connsiteY427" fmla="*/ 346476 h 624681"/>
                  <a:gd name="connsiteX428" fmla="*/ 540335 w 637774"/>
                  <a:gd name="connsiteY428" fmla="*/ 348076 h 624681"/>
                  <a:gd name="connsiteX429" fmla="*/ 541057 w 637774"/>
                  <a:gd name="connsiteY429" fmla="*/ 351206 h 624681"/>
                  <a:gd name="connsiteX430" fmla="*/ 542386 w 637774"/>
                  <a:gd name="connsiteY430" fmla="*/ 351036 h 624681"/>
                  <a:gd name="connsiteX431" fmla="*/ 542647 w 637774"/>
                  <a:gd name="connsiteY431" fmla="*/ 342010 h 624681"/>
                  <a:gd name="connsiteX432" fmla="*/ 546216 w 637774"/>
                  <a:gd name="connsiteY432" fmla="*/ 343161 h 624681"/>
                  <a:gd name="connsiteX433" fmla="*/ 545854 w 637774"/>
                  <a:gd name="connsiteY433" fmla="*/ 338284 h 624681"/>
                  <a:gd name="connsiteX434" fmla="*/ 544186 w 637774"/>
                  <a:gd name="connsiteY434" fmla="*/ 340547 h 624681"/>
                  <a:gd name="connsiteX435" fmla="*/ 544211 w 637774"/>
                  <a:gd name="connsiteY435" fmla="*/ 337897 h 624681"/>
                  <a:gd name="connsiteX436" fmla="*/ 543473 w 637774"/>
                  <a:gd name="connsiteY436" fmla="*/ 332181 h 624681"/>
                  <a:gd name="connsiteX437" fmla="*/ 540233 w 637774"/>
                  <a:gd name="connsiteY437" fmla="*/ 332295 h 624681"/>
                  <a:gd name="connsiteX438" fmla="*/ 542380 w 637774"/>
                  <a:gd name="connsiteY438" fmla="*/ 329407 h 624681"/>
                  <a:gd name="connsiteX439" fmla="*/ 539646 w 637774"/>
                  <a:gd name="connsiteY439" fmla="*/ 325127 h 624681"/>
                  <a:gd name="connsiteX440" fmla="*/ 540179 w 637774"/>
                  <a:gd name="connsiteY440" fmla="*/ 324586 h 624681"/>
                  <a:gd name="connsiteX441" fmla="*/ 542221 w 637774"/>
                  <a:gd name="connsiteY441" fmla="*/ 325158 h 624681"/>
                  <a:gd name="connsiteX442" fmla="*/ 545072 w 637774"/>
                  <a:gd name="connsiteY442" fmla="*/ 320623 h 624681"/>
                  <a:gd name="connsiteX443" fmla="*/ 543589 w 637774"/>
                  <a:gd name="connsiteY443" fmla="*/ 319615 h 624681"/>
                  <a:gd name="connsiteX444" fmla="*/ 544352 w 637774"/>
                  <a:gd name="connsiteY444" fmla="*/ 318809 h 624681"/>
                  <a:gd name="connsiteX445" fmla="*/ 547714 w 637774"/>
                  <a:gd name="connsiteY445" fmla="*/ 322009 h 624681"/>
                  <a:gd name="connsiteX446" fmla="*/ 544466 w 637774"/>
                  <a:gd name="connsiteY446" fmla="*/ 324362 h 624681"/>
                  <a:gd name="connsiteX447" fmla="*/ 548007 w 637774"/>
                  <a:gd name="connsiteY447" fmla="*/ 326092 h 624681"/>
                  <a:gd name="connsiteX448" fmla="*/ 547799 w 637774"/>
                  <a:gd name="connsiteY448" fmla="*/ 319520 h 624681"/>
                  <a:gd name="connsiteX449" fmla="*/ 552849 w 637774"/>
                  <a:gd name="connsiteY449" fmla="*/ 320366 h 624681"/>
                  <a:gd name="connsiteX450" fmla="*/ 555035 w 637774"/>
                  <a:gd name="connsiteY450" fmla="*/ 317413 h 624681"/>
                  <a:gd name="connsiteX451" fmla="*/ 554848 w 637774"/>
                  <a:gd name="connsiteY451" fmla="*/ 316934 h 624681"/>
                  <a:gd name="connsiteX452" fmla="*/ 551167 w 637774"/>
                  <a:gd name="connsiteY452" fmla="*/ 318606 h 624681"/>
                  <a:gd name="connsiteX453" fmla="*/ 544314 w 637774"/>
                  <a:gd name="connsiteY453" fmla="*/ 317874 h 624681"/>
                  <a:gd name="connsiteX454" fmla="*/ 543442 w 637774"/>
                  <a:gd name="connsiteY454" fmla="*/ 316196 h 624681"/>
                  <a:gd name="connsiteX455" fmla="*/ 542563 w 637774"/>
                  <a:gd name="connsiteY455" fmla="*/ 313884 h 624681"/>
                  <a:gd name="connsiteX456" fmla="*/ 538849 w 637774"/>
                  <a:gd name="connsiteY456" fmla="*/ 314380 h 624681"/>
                  <a:gd name="connsiteX457" fmla="*/ 533345 w 637774"/>
                  <a:gd name="connsiteY457" fmla="*/ 316699 h 624681"/>
                  <a:gd name="connsiteX458" fmla="*/ 530521 w 637774"/>
                  <a:gd name="connsiteY458" fmla="*/ 318901 h 624681"/>
                  <a:gd name="connsiteX459" fmla="*/ 527377 w 637774"/>
                  <a:gd name="connsiteY459" fmla="*/ 319352 h 624681"/>
                  <a:gd name="connsiteX460" fmla="*/ 524487 w 637774"/>
                  <a:gd name="connsiteY460" fmla="*/ 318763 h 624681"/>
                  <a:gd name="connsiteX461" fmla="*/ 523805 w 637774"/>
                  <a:gd name="connsiteY461" fmla="*/ 316885 h 624681"/>
                  <a:gd name="connsiteX462" fmla="*/ 526402 w 637774"/>
                  <a:gd name="connsiteY462" fmla="*/ 316264 h 624681"/>
                  <a:gd name="connsiteX463" fmla="*/ 530050 w 637774"/>
                  <a:gd name="connsiteY463" fmla="*/ 315850 h 624681"/>
                  <a:gd name="connsiteX464" fmla="*/ 530065 w 637774"/>
                  <a:gd name="connsiteY464" fmla="*/ 315001 h 624681"/>
                  <a:gd name="connsiteX465" fmla="*/ 522997 w 637774"/>
                  <a:gd name="connsiteY465" fmla="*/ 314806 h 624681"/>
                  <a:gd name="connsiteX466" fmla="*/ 524772 w 637774"/>
                  <a:gd name="connsiteY466" fmla="*/ 308524 h 624681"/>
                  <a:gd name="connsiteX467" fmla="*/ 532272 w 637774"/>
                  <a:gd name="connsiteY467" fmla="*/ 305769 h 624681"/>
                  <a:gd name="connsiteX468" fmla="*/ 535826 w 637774"/>
                  <a:gd name="connsiteY468" fmla="*/ 305335 h 624681"/>
                  <a:gd name="connsiteX469" fmla="*/ 534862 w 637774"/>
                  <a:gd name="connsiteY469" fmla="*/ 310262 h 624681"/>
                  <a:gd name="connsiteX470" fmla="*/ 534063 w 637774"/>
                  <a:gd name="connsiteY470" fmla="*/ 311011 h 624681"/>
                  <a:gd name="connsiteX471" fmla="*/ 536688 w 637774"/>
                  <a:gd name="connsiteY471" fmla="*/ 310372 h 624681"/>
                  <a:gd name="connsiteX472" fmla="*/ 537198 w 637774"/>
                  <a:gd name="connsiteY472" fmla="*/ 312482 h 624681"/>
                  <a:gd name="connsiteX473" fmla="*/ 540471 w 637774"/>
                  <a:gd name="connsiteY473" fmla="*/ 310670 h 624681"/>
                  <a:gd name="connsiteX474" fmla="*/ 538334 w 637774"/>
                  <a:gd name="connsiteY474" fmla="*/ 308762 h 624681"/>
                  <a:gd name="connsiteX475" fmla="*/ 538824 w 637774"/>
                  <a:gd name="connsiteY475" fmla="*/ 308529 h 624681"/>
                  <a:gd name="connsiteX476" fmla="*/ 535677 w 637774"/>
                  <a:gd name="connsiteY476" fmla="*/ 303914 h 624681"/>
                  <a:gd name="connsiteX477" fmla="*/ 529508 w 637774"/>
                  <a:gd name="connsiteY477" fmla="*/ 303942 h 624681"/>
                  <a:gd name="connsiteX478" fmla="*/ 524243 w 637774"/>
                  <a:gd name="connsiteY478" fmla="*/ 304073 h 624681"/>
                  <a:gd name="connsiteX479" fmla="*/ 532532 w 637774"/>
                  <a:gd name="connsiteY479" fmla="*/ 296303 h 624681"/>
                  <a:gd name="connsiteX480" fmla="*/ 525544 w 637774"/>
                  <a:gd name="connsiteY480" fmla="*/ 298173 h 624681"/>
                  <a:gd name="connsiteX481" fmla="*/ 525640 w 637774"/>
                  <a:gd name="connsiteY481" fmla="*/ 299948 h 624681"/>
                  <a:gd name="connsiteX482" fmla="*/ 523081 w 637774"/>
                  <a:gd name="connsiteY482" fmla="*/ 301502 h 624681"/>
                  <a:gd name="connsiteX483" fmla="*/ 517297 w 637774"/>
                  <a:gd name="connsiteY483" fmla="*/ 300446 h 624681"/>
                  <a:gd name="connsiteX484" fmla="*/ 520562 w 637774"/>
                  <a:gd name="connsiteY484" fmla="*/ 295247 h 624681"/>
                  <a:gd name="connsiteX485" fmla="*/ 523403 w 637774"/>
                  <a:gd name="connsiteY485" fmla="*/ 289321 h 624681"/>
                  <a:gd name="connsiteX486" fmla="*/ 525060 w 637774"/>
                  <a:gd name="connsiteY486" fmla="*/ 292415 h 624681"/>
                  <a:gd name="connsiteX487" fmla="*/ 528660 w 637774"/>
                  <a:gd name="connsiteY487" fmla="*/ 290116 h 624681"/>
                  <a:gd name="connsiteX488" fmla="*/ 521303 w 637774"/>
                  <a:gd name="connsiteY488" fmla="*/ 287908 h 624681"/>
                  <a:gd name="connsiteX489" fmla="*/ 519693 w 637774"/>
                  <a:gd name="connsiteY489" fmla="*/ 285825 h 624681"/>
                  <a:gd name="connsiteX490" fmla="*/ 520616 w 637774"/>
                  <a:gd name="connsiteY490" fmla="*/ 282520 h 624681"/>
                  <a:gd name="connsiteX491" fmla="*/ 519638 w 637774"/>
                  <a:gd name="connsiteY491" fmla="*/ 281988 h 624681"/>
                  <a:gd name="connsiteX492" fmla="*/ 515426 w 637774"/>
                  <a:gd name="connsiteY492" fmla="*/ 281207 h 624681"/>
                  <a:gd name="connsiteX493" fmla="*/ 514803 w 637774"/>
                  <a:gd name="connsiteY493" fmla="*/ 276295 h 624681"/>
                  <a:gd name="connsiteX494" fmla="*/ 514896 w 637774"/>
                  <a:gd name="connsiteY494" fmla="*/ 274440 h 624681"/>
                  <a:gd name="connsiteX495" fmla="*/ 520502 w 637774"/>
                  <a:gd name="connsiteY495" fmla="*/ 274093 h 624681"/>
                  <a:gd name="connsiteX496" fmla="*/ 522063 w 637774"/>
                  <a:gd name="connsiteY496" fmla="*/ 269663 h 624681"/>
                  <a:gd name="connsiteX497" fmla="*/ 508364 w 637774"/>
                  <a:gd name="connsiteY497" fmla="*/ 266838 h 624681"/>
                  <a:gd name="connsiteX498" fmla="*/ 509674 w 637774"/>
                  <a:gd name="connsiteY498" fmla="*/ 257579 h 624681"/>
                  <a:gd name="connsiteX499" fmla="*/ 509536 w 637774"/>
                  <a:gd name="connsiteY499" fmla="*/ 255113 h 624681"/>
                  <a:gd name="connsiteX500" fmla="*/ 507109 w 637774"/>
                  <a:gd name="connsiteY500" fmla="*/ 256624 h 624681"/>
                  <a:gd name="connsiteX501" fmla="*/ 505326 w 637774"/>
                  <a:gd name="connsiteY501" fmla="*/ 256645 h 624681"/>
                  <a:gd name="connsiteX502" fmla="*/ 505615 w 637774"/>
                  <a:gd name="connsiteY502" fmla="*/ 254784 h 624681"/>
                  <a:gd name="connsiteX503" fmla="*/ 505409 w 637774"/>
                  <a:gd name="connsiteY503" fmla="*/ 243341 h 624681"/>
                  <a:gd name="connsiteX504" fmla="*/ 507430 w 637774"/>
                  <a:gd name="connsiteY504" fmla="*/ 238817 h 624681"/>
                  <a:gd name="connsiteX505" fmla="*/ 510463 w 637774"/>
                  <a:gd name="connsiteY505" fmla="*/ 236879 h 624681"/>
                  <a:gd name="connsiteX506" fmla="*/ 515350 w 637774"/>
                  <a:gd name="connsiteY506" fmla="*/ 235595 h 624681"/>
                  <a:gd name="connsiteX507" fmla="*/ 519582 w 637774"/>
                  <a:gd name="connsiteY507" fmla="*/ 237721 h 624681"/>
                  <a:gd name="connsiteX508" fmla="*/ 521362 w 637774"/>
                  <a:gd name="connsiteY508" fmla="*/ 243009 h 624681"/>
                  <a:gd name="connsiteX509" fmla="*/ 521608 w 637774"/>
                  <a:gd name="connsiteY509" fmla="*/ 244768 h 624681"/>
                  <a:gd name="connsiteX510" fmla="*/ 516499 w 637774"/>
                  <a:gd name="connsiteY510" fmla="*/ 244080 h 624681"/>
                  <a:gd name="connsiteX511" fmla="*/ 514158 w 637774"/>
                  <a:gd name="connsiteY511" fmla="*/ 251163 h 624681"/>
                  <a:gd name="connsiteX512" fmla="*/ 514755 w 637774"/>
                  <a:gd name="connsiteY512" fmla="*/ 251660 h 624681"/>
                  <a:gd name="connsiteX513" fmla="*/ 519459 w 637774"/>
                  <a:gd name="connsiteY513" fmla="*/ 247339 h 624681"/>
                  <a:gd name="connsiteX514" fmla="*/ 523834 w 637774"/>
                  <a:gd name="connsiteY514" fmla="*/ 246940 h 624681"/>
                  <a:gd name="connsiteX515" fmla="*/ 522983 w 637774"/>
                  <a:gd name="connsiteY515" fmla="*/ 250795 h 624681"/>
                  <a:gd name="connsiteX516" fmla="*/ 519335 w 637774"/>
                  <a:gd name="connsiteY516" fmla="*/ 252208 h 624681"/>
                  <a:gd name="connsiteX517" fmla="*/ 517327 w 637774"/>
                  <a:gd name="connsiteY517" fmla="*/ 254688 h 624681"/>
                  <a:gd name="connsiteX518" fmla="*/ 526802 w 637774"/>
                  <a:gd name="connsiteY518" fmla="*/ 254024 h 624681"/>
                  <a:gd name="connsiteX519" fmla="*/ 534014 w 637774"/>
                  <a:gd name="connsiteY519" fmla="*/ 247820 h 624681"/>
                  <a:gd name="connsiteX520" fmla="*/ 536106 w 637774"/>
                  <a:gd name="connsiteY520" fmla="*/ 245846 h 624681"/>
                  <a:gd name="connsiteX521" fmla="*/ 533629 w 637774"/>
                  <a:gd name="connsiteY521" fmla="*/ 243717 h 624681"/>
                  <a:gd name="connsiteX522" fmla="*/ 530921 w 637774"/>
                  <a:gd name="connsiteY522" fmla="*/ 244727 h 624681"/>
                  <a:gd name="connsiteX523" fmla="*/ 526480 w 637774"/>
                  <a:gd name="connsiteY523" fmla="*/ 249520 h 624681"/>
                  <a:gd name="connsiteX524" fmla="*/ 527022 w 637774"/>
                  <a:gd name="connsiteY524" fmla="*/ 242308 h 624681"/>
                  <a:gd name="connsiteX525" fmla="*/ 521129 w 637774"/>
                  <a:gd name="connsiteY525" fmla="*/ 235895 h 624681"/>
                  <a:gd name="connsiteX526" fmla="*/ 521639 w 637774"/>
                  <a:gd name="connsiteY526" fmla="*/ 233693 h 624681"/>
                  <a:gd name="connsiteX527" fmla="*/ 526142 w 637774"/>
                  <a:gd name="connsiteY527" fmla="*/ 237682 h 624681"/>
                  <a:gd name="connsiteX528" fmla="*/ 529528 w 637774"/>
                  <a:gd name="connsiteY528" fmla="*/ 234921 h 624681"/>
                  <a:gd name="connsiteX529" fmla="*/ 523797 w 637774"/>
                  <a:gd name="connsiteY529" fmla="*/ 231636 h 624681"/>
                  <a:gd name="connsiteX530" fmla="*/ 523527 w 637774"/>
                  <a:gd name="connsiteY530" fmla="*/ 227338 h 624681"/>
                  <a:gd name="connsiteX531" fmla="*/ 518919 w 637774"/>
                  <a:gd name="connsiteY531" fmla="*/ 224374 h 624681"/>
                  <a:gd name="connsiteX532" fmla="*/ 521536 w 637774"/>
                  <a:gd name="connsiteY532" fmla="*/ 230406 h 624681"/>
                  <a:gd name="connsiteX533" fmla="*/ 515650 w 637774"/>
                  <a:gd name="connsiteY533" fmla="*/ 234564 h 624681"/>
                  <a:gd name="connsiteX534" fmla="*/ 512577 w 637774"/>
                  <a:gd name="connsiteY534" fmla="*/ 231378 h 624681"/>
                  <a:gd name="connsiteX535" fmla="*/ 504921 w 637774"/>
                  <a:gd name="connsiteY535" fmla="*/ 231638 h 624681"/>
                  <a:gd name="connsiteX536" fmla="*/ 503245 w 637774"/>
                  <a:gd name="connsiteY536" fmla="*/ 232390 h 624681"/>
                  <a:gd name="connsiteX537" fmla="*/ 508016 w 637774"/>
                  <a:gd name="connsiteY537" fmla="*/ 234611 h 624681"/>
                  <a:gd name="connsiteX538" fmla="*/ 501968 w 637774"/>
                  <a:gd name="connsiteY538" fmla="*/ 238953 h 624681"/>
                  <a:gd name="connsiteX539" fmla="*/ 502353 w 637774"/>
                  <a:gd name="connsiteY539" fmla="*/ 232681 h 624681"/>
                  <a:gd name="connsiteX540" fmla="*/ 498207 w 637774"/>
                  <a:gd name="connsiteY540" fmla="*/ 232376 h 624681"/>
                  <a:gd name="connsiteX541" fmla="*/ 502131 w 637774"/>
                  <a:gd name="connsiteY541" fmla="*/ 227833 h 624681"/>
                  <a:gd name="connsiteX542" fmla="*/ 505525 w 637774"/>
                  <a:gd name="connsiteY542" fmla="*/ 224149 h 624681"/>
                  <a:gd name="connsiteX543" fmla="*/ 504765 w 637774"/>
                  <a:gd name="connsiteY543" fmla="*/ 223397 h 624681"/>
                  <a:gd name="connsiteX544" fmla="*/ 501110 w 637774"/>
                  <a:gd name="connsiteY544" fmla="*/ 222298 h 624681"/>
                  <a:gd name="connsiteX545" fmla="*/ 504471 w 637774"/>
                  <a:gd name="connsiteY545" fmla="*/ 220312 h 624681"/>
                  <a:gd name="connsiteX546" fmla="*/ 507748 w 637774"/>
                  <a:gd name="connsiteY546" fmla="*/ 215944 h 624681"/>
                  <a:gd name="connsiteX547" fmla="*/ 508066 w 637774"/>
                  <a:gd name="connsiteY547" fmla="*/ 220690 h 624681"/>
                  <a:gd name="connsiteX548" fmla="*/ 513510 w 637774"/>
                  <a:gd name="connsiteY548" fmla="*/ 218091 h 624681"/>
                  <a:gd name="connsiteX549" fmla="*/ 509979 w 637774"/>
                  <a:gd name="connsiteY549" fmla="*/ 217751 h 624681"/>
                  <a:gd name="connsiteX550" fmla="*/ 509388 w 637774"/>
                  <a:gd name="connsiteY550" fmla="*/ 213699 h 624681"/>
                  <a:gd name="connsiteX551" fmla="*/ 503166 w 637774"/>
                  <a:gd name="connsiteY551" fmla="*/ 214080 h 624681"/>
                  <a:gd name="connsiteX552" fmla="*/ 502738 w 637774"/>
                  <a:gd name="connsiteY552" fmla="*/ 213036 h 624681"/>
                  <a:gd name="connsiteX553" fmla="*/ 505694 w 637774"/>
                  <a:gd name="connsiteY553" fmla="*/ 209792 h 624681"/>
                  <a:gd name="connsiteX554" fmla="*/ 505407 w 637774"/>
                  <a:gd name="connsiteY554" fmla="*/ 209217 h 624681"/>
                  <a:gd name="connsiteX555" fmla="*/ 502436 w 637774"/>
                  <a:gd name="connsiteY555" fmla="*/ 209877 h 624681"/>
                  <a:gd name="connsiteX556" fmla="*/ 502409 w 637774"/>
                  <a:gd name="connsiteY556" fmla="*/ 213208 h 624681"/>
                  <a:gd name="connsiteX557" fmla="*/ 498867 w 637774"/>
                  <a:gd name="connsiteY557" fmla="*/ 210600 h 624681"/>
                  <a:gd name="connsiteX558" fmla="*/ 498854 w 637774"/>
                  <a:gd name="connsiteY558" fmla="*/ 209331 h 624681"/>
                  <a:gd name="connsiteX559" fmla="*/ 492864 w 637774"/>
                  <a:gd name="connsiteY559" fmla="*/ 212638 h 624681"/>
                  <a:gd name="connsiteX560" fmla="*/ 484824 w 637774"/>
                  <a:gd name="connsiteY560" fmla="*/ 211547 h 624681"/>
                  <a:gd name="connsiteX561" fmla="*/ 483040 w 637774"/>
                  <a:gd name="connsiteY561" fmla="*/ 209254 h 624681"/>
                  <a:gd name="connsiteX562" fmla="*/ 482029 w 637774"/>
                  <a:gd name="connsiteY562" fmla="*/ 206547 h 624681"/>
                  <a:gd name="connsiteX563" fmla="*/ 484276 w 637774"/>
                  <a:gd name="connsiteY563" fmla="*/ 204752 h 624681"/>
                  <a:gd name="connsiteX564" fmla="*/ 489354 w 637774"/>
                  <a:gd name="connsiteY564" fmla="*/ 203266 h 624681"/>
                  <a:gd name="connsiteX565" fmla="*/ 481055 w 637774"/>
                  <a:gd name="connsiteY565" fmla="*/ 201023 h 624681"/>
                  <a:gd name="connsiteX566" fmla="*/ 481090 w 637774"/>
                  <a:gd name="connsiteY566" fmla="*/ 200202 h 624681"/>
                  <a:gd name="connsiteX567" fmla="*/ 478510 w 637774"/>
                  <a:gd name="connsiteY567" fmla="*/ 201850 h 624681"/>
                  <a:gd name="connsiteX568" fmla="*/ 478862 w 637774"/>
                  <a:gd name="connsiteY568" fmla="*/ 201026 h 624681"/>
                  <a:gd name="connsiteX569" fmla="*/ 472747 w 637774"/>
                  <a:gd name="connsiteY569" fmla="*/ 197389 h 624681"/>
                  <a:gd name="connsiteX570" fmla="*/ 472081 w 637774"/>
                  <a:gd name="connsiteY570" fmla="*/ 193782 h 624681"/>
                  <a:gd name="connsiteX571" fmla="*/ 470633 w 637774"/>
                  <a:gd name="connsiteY571" fmla="*/ 191515 h 624681"/>
                  <a:gd name="connsiteX572" fmla="*/ 464619 w 637774"/>
                  <a:gd name="connsiteY572" fmla="*/ 189848 h 624681"/>
                  <a:gd name="connsiteX573" fmla="*/ 464771 w 637774"/>
                  <a:gd name="connsiteY573" fmla="*/ 185400 h 624681"/>
                  <a:gd name="connsiteX574" fmla="*/ 467626 w 637774"/>
                  <a:gd name="connsiteY574" fmla="*/ 183058 h 624681"/>
                  <a:gd name="connsiteX575" fmla="*/ 467023 w 637774"/>
                  <a:gd name="connsiteY575" fmla="*/ 182366 h 624681"/>
                  <a:gd name="connsiteX576" fmla="*/ 462205 w 637774"/>
                  <a:gd name="connsiteY576" fmla="*/ 184006 h 624681"/>
                  <a:gd name="connsiteX577" fmla="*/ 461033 w 637774"/>
                  <a:gd name="connsiteY577" fmla="*/ 179486 h 624681"/>
                  <a:gd name="connsiteX578" fmla="*/ 455900 w 637774"/>
                  <a:gd name="connsiteY578" fmla="*/ 176698 h 624681"/>
                  <a:gd name="connsiteX579" fmla="*/ 449321 w 637774"/>
                  <a:gd name="connsiteY579" fmla="*/ 176709 h 624681"/>
                  <a:gd name="connsiteX580" fmla="*/ 451052 w 637774"/>
                  <a:gd name="connsiteY580" fmla="*/ 174605 h 624681"/>
                  <a:gd name="connsiteX581" fmla="*/ 447571 w 637774"/>
                  <a:gd name="connsiteY581" fmla="*/ 174154 h 624681"/>
                  <a:gd name="connsiteX582" fmla="*/ 444434 w 637774"/>
                  <a:gd name="connsiteY582" fmla="*/ 171369 h 624681"/>
                  <a:gd name="connsiteX583" fmla="*/ 442532 w 637774"/>
                  <a:gd name="connsiteY583" fmla="*/ 170828 h 624681"/>
                  <a:gd name="connsiteX584" fmla="*/ 430522 w 637774"/>
                  <a:gd name="connsiteY584" fmla="*/ 164648 h 624681"/>
                  <a:gd name="connsiteX585" fmla="*/ 428308 w 637774"/>
                  <a:gd name="connsiteY585" fmla="*/ 162430 h 624681"/>
                  <a:gd name="connsiteX586" fmla="*/ 427576 w 637774"/>
                  <a:gd name="connsiteY586" fmla="*/ 161222 h 624681"/>
                  <a:gd name="connsiteX587" fmla="*/ 419536 w 637774"/>
                  <a:gd name="connsiteY587" fmla="*/ 159133 h 624681"/>
                  <a:gd name="connsiteX588" fmla="*/ 414187 w 637774"/>
                  <a:gd name="connsiteY588" fmla="*/ 156881 h 624681"/>
                  <a:gd name="connsiteX589" fmla="*/ 413870 w 637774"/>
                  <a:gd name="connsiteY589" fmla="*/ 156885 h 624681"/>
                  <a:gd name="connsiteX590" fmla="*/ 400940 w 637774"/>
                  <a:gd name="connsiteY590" fmla="*/ 151014 h 624681"/>
                  <a:gd name="connsiteX591" fmla="*/ 394922 w 637774"/>
                  <a:gd name="connsiteY591" fmla="*/ 148153 h 624681"/>
                  <a:gd name="connsiteX592" fmla="*/ 394323 w 637774"/>
                  <a:gd name="connsiteY592" fmla="*/ 148216 h 624681"/>
                  <a:gd name="connsiteX593" fmla="*/ 388165 w 637774"/>
                  <a:gd name="connsiteY593" fmla="*/ 144885 h 624681"/>
                  <a:gd name="connsiteX594" fmla="*/ 376876 w 637774"/>
                  <a:gd name="connsiteY594" fmla="*/ 140521 h 624681"/>
                  <a:gd name="connsiteX595" fmla="*/ 373268 w 637774"/>
                  <a:gd name="connsiteY595" fmla="*/ 139871 h 624681"/>
                  <a:gd name="connsiteX596" fmla="*/ 370222 w 637774"/>
                  <a:gd name="connsiteY596" fmla="*/ 138663 h 624681"/>
                  <a:gd name="connsiteX597" fmla="*/ 356947 w 637774"/>
                  <a:gd name="connsiteY597" fmla="*/ 133253 h 624681"/>
                  <a:gd name="connsiteX598" fmla="*/ 349519 w 637774"/>
                  <a:gd name="connsiteY598" fmla="*/ 129935 h 624681"/>
                  <a:gd name="connsiteX599" fmla="*/ 330264 w 637774"/>
                  <a:gd name="connsiteY599" fmla="*/ 132095 h 624681"/>
                  <a:gd name="connsiteX600" fmla="*/ 329296 w 637774"/>
                  <a:gd name="connsiteY600" fmla="*/ 128642 h 624681"/>
                  <a:gd name="connsiteX601" fmla="*/ 325942 w 637774"/>
                  <a:gd name="connsiteY601" fmla="*/ 129388 h 624681"/>
                  <a:gd name="connsiteX602" fmla="*/ 314715 w 637774"/>
                  <a:gd name="connsiteY602" fmla="*/ 129494 h 624681"/>
                  <a:gd name="connsiteX603" fmla="*/ 308865 w 637774"/>
                  <a:gd name="connsiteY603" fmla="*/ 130397 h 624681"/>
                  <a:gd name="connsiteX604" fmla="*/ 305714 w 637774"/>
                  <a:gd name="connsiteY604" fmla="*/ 130214 h 624681"/>
                  <a:gd name="connsiteX605" fmla="*/ 302583 w 637774"/>
                  <a:gd name="connsiteY605" fmla="*/ 129061 h 624681"/>
                  <a:gd name="connsiteX606" fmla="*/ 303527 w 637774"/>
                  <a:gd name="connsiteY606" fmla="*/ 131851 h 624681"/>
                  <a:gd name="connsiteX607" fmla="*/ 298110 w 637774"/>
                  <a:gd name="connsiteY607" fmla="*/ 132117 h 624681"/>
                  <a:gd name="connsiteX608" fmla="*/ 293653 w 637774"/>
                  <a:gd name="connsiteY608" fmla="*/ 133887 h 624681"/>
                  <a:gd name="connsiteX609" fmla="*/ 285329 w 637774"/>
                  <a:gd name="connsiteY609" fmla="*/ 133854 h 624681"/>
                  <a:gd name="connsiteX610" fmla="*/ 282296 w 637774"/>
                  <a:gd name="connsiteY610" fmla="*/ 135791 h 624681"/>
                  <a:gd name="connsiteX611" fmla="*/ 277371 w 637774"/>
                  <a:gd name="connsiteY611" fmla="*/ 135705 h 624681"/>
                  <a:gd name="connsiteX612" fmla="*/ 274047 w 637774"/>
                  <a:gd name="connsiteY612" fmla="*/ 138186 h 624681"/>
                  <a:gd name="connsiteX613" fmla="*/ 270318 w 637774"/>
                  <a:gd name="connsiteY613" fmla="*/ 138533 h 624681"/>
                  <a:gd name="connsiteX614" fmla="*/ 260696 w 637774"/>
                  <a:gd name="connsiteY614" fmla="*/ 140967 h 624681"/>
                  <a:gd name="connsiteX615" fmla="*/ 249631 w 637774"/>
                  <a:gd name="connsiteY615" fmla="*/ 147075 h 624681"/>
                  <a:gd name="connsiteX616" fmla="*/ 245479 w 637774"/>
                  <a:gd name="connsiteY616" fmla="*/ 148450 h 624681"/>
                  <a:gd name="connsiteX617" fmla="*/ 241867 w 637774"/>
                  <a:gd name="connsiteY617" fmla="*/ 149481 h 624681"/>
                  <a:gd name="connsiteX618" fmla="*/ 229727 w 637774"/>
                  <a:gd name="connsiteY618" fmla="*/ 152406 h 624681"/>
                  <a:gd name="connsiteX619" fmla="*/ 226456 w 637774"/>
                  <a:gd name="connsiteY619" fmla="*/ 154534 h 624681"/>
                  <a:gd name="connsiteX620" fmla="*/ 224151 w 637774"/>
                  <a:gd name="connsiteY620" fmla="*/ 157363 h 624681"/>
                  <a:gd name="connsiteX621" fmla="*/ 221438 w 637774"/>
                  <a:gd name="connsiteY621" fmla="*/ 159176 h 624681"/>
                  <a:gd name="connsiteX622" fmla="*/ 218808 w 637774"/>
                  <a:gd name="connsiteY622" fmla="*/ 160496 h 624681"/>
                  <a:gd name="connsiteX623" fmla="*/ 212668 w 637774"/>
                  <a:gd name="connsiteY623" fmla="*/ 164817 h 624681"/>
                  <a:gd name="connsiteX624" fmla="*/ 205263 w 637774"/>
                  <a:gd name="connsiteY624" fmla="*/ 165596 h 624681"/>
                  <a:gd name="connsiteX625" fmla="*/ 202308 w 637774"/>
                  <a:gd name="connsiteY625" fmla="*/ 173030 h 624681"/>
                  <a:gd name="connsiteX626" fmla="*/ 201117 w 637774"/>
                  <a:gd name="connsiteY626" fmla="*/ 173791 h 624681"/>
                  <a:gd name="connsiteX627" fmla="*/ 195459 w 637774"/>
                  <a:gd name="connsiteY627" fmla="*/ 175929 h 624681"/>
                  <a:gd name="connsiteX628" fmla="*/ 199165 w 637774"/>
                  <a:gd name="connsiteY628" fmla="*/ 178231 h 624681"/>
                  <a:gd name="connsiteX629" fmla="*/ 195763 w 637774"/>
                  <a:gd name="connsiteY629" fmla="*/ 182280 h 624681"/>
                  <a:gd name="connsiteX630" fmla="*/ 188919 w 637774"/>
                  <a:gd name="connsiteY630" fmla="*/ 186811 h 624681"/>
                  <a:gd name="connsiteX631" fmla="*/ 184324 w 637774"/>
                  <a:gd name="connsiteY631" fmla="*/ 189866 h 624681"/>
                  <a:gd name="connsiteX632" fmla="*/ 181866 w 637774"/>
                  <a:gd name="connsiteY632" fmla="*/ 196265 h 624681"/>
                  <a:gd name="connsiteX633" fmla="*/ 176631 w 637774"/>
                  <a:gd name="connsiteY633" fmla="*/ 202003 h 624681"/>
                  <a:gd name="connsiteX634" fmla="*/ 174116 w 637774"/>
                  <a:gd name="connsiteY634" fmla="*/ 207441 h 624681"/>
                  <a:gd name="connsiteX635" fmla="*/ 173838 w 637774"/>
                  <a:gd name="connsiteY635" fmla="*/ 210692 h 624681"/>
                  <a:gd name="connsiteX636" fmla="*/ 171972 w 637774"/>
                  <a:gd name="connsiteY636" fmla="*/ 210207 h 624681"/>
                  <a:gd name="connsiteX637" fmla="*/ 170233 w 637774"/>
                  <a:gd name="connsiteY637" fmla="*/ 213234 h 624681"/>
                  <a:gd name="connsiteX638" fmla="*/ 164394 w 637774"/>
                  <a:gd name="connsiteY638" fmla="*/ 219278 h 624681"/>
                  <a:gd name="connsiteX639" fmla="*/ 161225 w 637774"/>
                  <a:gd name="connsiteY639" fmla="*/ 226251 h 624681"/>
                  <a:gd name="connsiteX640" fmla="*/ 159353 w 637774"/>
                  <a:gd name="connsiteY640" fmla="*/ 228445 h 624681"/>
                  <a:gd name="connsiteX641" fmla="*/ 157118 w 637774"/>
                  <a:gd name="connsiteY641" fmla="*/ 232507 h 624681"/>
                  <a:gd name="connsiteX642" fmla="*/ 154667 w 637774"/>
                  <a:gd name="connsiteY642" fmla="*/ 238542 h 624681"/>
                  <a:gd name="connsiteX643" fmla="*/ 152890 w 637774"/>
                  <a:gd name="connsiteY643" fmla="*/ 240635 h 624681"/>
                  <a:gd name="connsiteX644" fmla="*/ 150961 w 637774"/>
                  <a:gd name="connsiteY644" fmla="*/ 240988 h 624681"/>
                  <a:gd name="connsiteX645" fmla="*/ 150544 w 637774"/>
                  <a:gd name="connsiteY645" fmla="*/ 244648 h 624681"/>
                  <a:gd name="connsiteX646" fmla="*/ 149029 w 637774"/>
                  <a:gd name="connsiteY646" fmla="*/ 250086 h 624681"/>
                  <a:gd name="connsiteX647" fmla="*/ 146937 w 637774"/>
                  <a:gd name="connsiteY647" fmla="*/ 256810 h 624681"/>
                  <a:gd name="connsiteX648" fmla="*/ 147047 w 637774"/>
                  <a:gd name="connsiteY648" fmla="*/ 257419 h 624681"/>
                  <a:gd name="connsiteX649" fmla="*/ 142330 w 637774"/>
                  <a:gd name="connsiteY649" fmla="*/ 266218 h 624681"/>
                  <a:gd name="connsiteX650" fmla="*/ 135383 w 637774"/>
                  <a:gd name="connsiteY650" fmla="*/ 277840 h 624681"/>
                  <a:gd name="connsiteX651" fmla="*/ 137656 w 637774"/>
                  <a:gd name="connsiteY651" fmla="*/ 277586 h 624681"/>
                  <a:gd name="connsiteX652" fmla="*/ 139109 w 637774"/>
                  <a:gd name="connsiteY652" fmla="*/ 285797 h 624681"/>
                  <a:gd name="connsiteX653" fmla="*/ 135857 w 637774"/>
                  <a:gd name="connsiteY653" fmla="*/ 295139 h 624681"/>
                  <a:gd name="connsiteX654" fmla="*/ 136730 w 637774"/>
                  <a:gd name="connsiteY654" fmla="*/ 301007 h 624681"/>
                  <a:gd name="connsiteX655" fmla="*/ 134389 w 637774"/>
                  <a:gd name="connsiteY655" fmla="*/ 304778 h 624681"/>
                  <a:gd name="connsiteX656" fmla="*/ 134008 w 637774"/>
                  <a:gd name="connsiteY656" fmla="*/ 309930 h 624681"/>
                  <a:gd name="connsiteX657" fmla="*/ 132244 w 637774"/>
                  <a:gd name="connsiteY657" fmla="*/ 313292 h 624681"/>
                  <a:gd name="connsiteX658" fmla="*/ 133400 w 637774"/>
                  <a:gd name="connsiteY658" fmla="*/ 323290 h 624681"/>
                  <a:gd name="connsiteX659" fmla="*/ 131759 w 637774"/>
                  <a:gd name="connsiteY659" fmla="*/ 332281 h 624681"/>
                  <a:gd name="connsiteX660" fmla="*/ 135132 w 637774"/>
                  <a:gd name="connsiteY660" fmla="*/ 339186 h 624681"/>
                  <a:gd name="connsiteX661" fmla="*/ 135210 w 637774"/>
                  <a:gd name="connsiteY661" fmla="*/ 345682 h 624681"/>
                  <a:gd name="connsiteX662" fmla="*/ 134932 w 637774"/>
                  <a:gd name="connsiteY662" fmla="*/ 350809 h 624681"/>
                  <a:gd name="connsiteX663" fmla="*/ 138379 w 637774"/>
                  <a:gd name="connsiteY663" fmla="*/ 350643 h 624681"/>
                  <a:gd name="connsiteX664" fmla="*/ 137728 w 637774"/>
                  <a:gd name="connsiteY664" fmla="*/ 359560 h 624681"/>
                  <a:gd name="connsiteX665" fmla="*/ 139837 w 637774"/>
                  <a:gd name="connsiteY665" fmla="*/ 368112 h 624681"/>
                  <a:gd name="connsiteX666" fmla="*/ 142627 w 637774"/>
                  <a:gd name="connsiteY666" fmla="*/ 380978 h 624681"/>
                  <a:gd name="connsiteX667" fmla="*/ 144647 w 637774"/>
                  <a:gd name="connsiteY667" fmla="*/ 385515 h 624681"/>
                  <a:gd name="connsiteX668" fmla="*/ 146606 w 637774"/>
                  <a:gd name="connsiteY668" fmla="*/ 385460 h 624681"/>
                  <a:gd name="connsiteX669" fmla="*/ 146609 w 637774"/>
                  <a:gd name="connsiteY669" fmla="*/ 396274 h 624681"/>
                  <a:gd name="connsiteX670" fmla="*/ 152015 w 637774"/>
                  <a:gd name="connsiteY670" fmla="*/ 399927 h 624681"/>
                  <a:gd name="connsiteX671" fmla="*/ 155172 w 637774"/>
                  <a:gd name="connsiteY671" fmla="*/ 404495 h 624681"/>
                  <a:gd name="connsiteX672" fmla="*/ 160735 w 637774"/>
                  <a:gd name="connsiteY672" fmla="*/ 415391 h 624681"/>
                  <a:gd name="connsiteX673" fmla="*/ 165312 w 637774"/>
                  <a:gd name="connsiteY673" fmla="*/ 420370 h 624681"/>
                  <a:gd name="connsiteX674" fmla="*/ 168521 w 637774"/>
                  <a:gd name="connsiteY674" fmla="*/ 424707 h 624681"/>
                  <a:gd name="connsiteX675" fmla="*/ 171562 w 637774"/>
                  <a:gd name="connsiteY675" fmla="*/ 430468 h 624681"/>
                  <a:gd name="connsiteX676" fmla="*/ 174023 w 637774"/>
                  <a:gd name="connsiteY676" fmla="*/ 433445 h 624681"/>
                  <a:gd name="connsiteX677" fmla="*/ 177093 w 637774"/>
                  <a:gd name="connsiteY677" fmla="*/ 438190 h 624681"/>
                  <a:gd name="connsiteX678" fmla="*/ 179314 w 637774"/>
                  <a:gd name="connsiteY678" fmla="*/ 444355 h 624681"/>
                  <a:gd name="connsiteX679" fmla="*/ 185380 w 637774"/>
                  <a:gd name="connsiteY679" fmla="*/ 449541 h 624681"/>
                  <a:gd name="connsiteX680" fmla="*/ 188893 w 637774"/>
                  <a:gd name="connsiteY680" fmla="*/ 452166 h 624681"/>
                  <a:gd name="connsiteX681" fmla="*/ 193181 w 637774"/>
                  <a:gd name="connsiteY681" fmla="*/ 460004 h 624681"/>
                  <a:gd name="connsiteX682" fmla="*/ 199395 w 637774"/>
                  <a:gd name="connsiteY682" fmla="*/ 463858 h 624681"/>
                  <a:gd name="connsiteX683" fmla="*/ 200163 w 637774"/>
                  <a:gd name="connsiteY683" fmla="*/ 465124 h 624681"/>
                  <a:gd name="connsiteX684" fmla="*/ 210114 w 637774"/>
                  <a:gd name="connsiteY684" fmla="*/ 470143 h 624681"/>
                  <a:gd name="connsiteX685" fmla="*/ 217506 w 637774"/>
                  <a:gd name="connsiteY685" fmla="*/ 478155 h 624681"/>
                  <a:gd name="connsiteX686" fmla="*/ 223769 w 637774"/>
                  <a:gd name="connsiteY686" fmla="*/ 480899 h 624681"/>
                  <a:gd name="connsiteX687" fmla="*/ 234983 w 637774"/>
                  <a:gd name="connsiteY687" fmla="*/ 484833 h 624681"/>
                  <a:gd name="connsiteX688" fmla="*/ 241201 w 637774"/>
                  <a:gd name="connsiteY688" fmla="*/ 490320 h 624681"/>
                  <a:gd name="connsiteX689" fmla="*/ 245895 w 637774"/>
                  <a:gd name="connsiteY689" fmla="*/ 489358 h 624681"/>
                  <a:gd name="connsiteX690" fmla="*/ 249133 w 637774"/>
                  <a:gd name="connsiteY690" fmla="*/ 491241 h 624681"/>
                  <a:gd name="connsiteX691" fmla="*/ 255839 w 637774"/>
                  <a:gd name="connsiteY691" fmla="*/ 497614 h 624681"/>
                  <a:gd name="connsiteX692" fmla="*/ 265014 w 637774"/>
                  <a:gd name="connsiteY692" fmla="*/ 498420 h 624681"/>
                  <a:gd name="connsiteX693" fmla="*/ 266147 w 637774"/>
                  <a:gd name="connsiteY693" fmla="*/ 498695 h 624681"/>
                  <a:gd name="connsiteX694" fmla="*/ 272188 w 637774"/>
                  <a:gd name="connsiteY694" fmla="*/ 499905 h 624681"/>
                  <a:gd name="connsiteX695" fmla="*/ 274108 w 637774"/>
                  <a:gd name="connsiteY695" fmla="*/ 501472 h 624681"/>
                  <a:gd name="connsiteX696" fmla="*/ 287108 w 637774"/>
                  <a:gd name="connsiteY696" fmla="*/ 497520 h 624681"/>
                  <a:gd name="connsiteX697" fmla="*/ 288463 w 637774"/>
                  <a:gd name="connsiteY697" fmla="*/ 497452 h 624681"/>
                  <a:gd name="connsiteX698" fmla="*/ 292567 w 637774"/>
                  <a:gd name="connsiteY698" fmla="*/ 495629 h 624681"/>
                  <a:gd name="connsiteX699" fmla="*/ 299093 w 637774"/>
                  <a:gd name="connsiteY699" fmla="*/ 493536 h 624681"/>
                  <a:gd name="connsiteX700" fmla="*/ 302373 w 637774"/>
                  <a:gd name="connsiteY700" fmla="*/ 492798 h 624681"/>
                  <a:gd name="connsiteX701" fmla="*/ 308026 w 637774"/>
                  <a:gd name="connsiteY701" fmla="*/ 494775 h 624681"/>
                  <a:gd name="connsiteX702" fmla="*/ 310391 w 637774"/>
                  <a:gd name="connsiteY702" fmla="*/ 496977 h 624681"/>
                  <a:gd name="connsiteX703" fmla="*/ 314215 w 637774"/>
                  <a:gd name="connsiteY703" fmla="*/ 498965 h 624681"/>
                  <a:gd name="connsiteX704" fmla="*/ 320271 w 637774"/>
                  <a:gd name="connsiteY704" fmla="*/ 504636 h 624681"/>
                  <a:gd name="connsiteX705" fmla="*/ 323790 w 637774"/>
                  <a:gd name="connsiteY705" fmla="*/ 512207 h 624681"/>
                  <a:gd name="connsiteX706" fmla="*/ 327571 w 637774"/>
                  <a:gd name="connsiteY706" fmla="*/ 525877 h 624681"/>
                  <a:gd name="connsiteX707" fmla="*/ 325321 w 637774"/>
                  <a:gd name="connsiteY707" fmla="*/ 534099 h 624681"/>
                  <a:gd name="connsiteX708" fmla="*/ 322622 w 637774"/>
                  <a:gd name="connsiteY708" fmla="*/ 538936 h 624681"/>
                  <a:gd name="connsiteX709" fmla="*/ 324081 w 637774"/>
                  <a:gd name="connsiteY709" fmla="*/ 541596 h 624681"/>
                  <a:gd name="connsiteX710" fmla="*/ 324563 w 637774"/>
                  <a:gd name="connsiteY710" fmla="*/ 545599 h 624681"/>
                  <a:gd name="connsiteX711" fmla="*/ 323776 w 637774"/>
                  <a:gd name="connsiteY711" fmla="*/ 549055 h 624681"/>
                  <a:gd name="connsiteX712" fmla="*/ 325886 w 637774"/>
                  <a:gd name="connsiteY712" fmla="*/ 553295 h 624681"/>
                  <a:gd name="connsiteX713" fmla="*/ 328873 w 637774"/>
                  <a:gd name="connsiteY713" fmla="*/ 557534 h 624681"/>
                  <a:gd name="connsiteX714" fmla="*/ 328379 w 637774"/>
                  <a:gd name="connsiteY714" fmla="*/ 566071 h 624681"/>
                  <a:gd name="connsiteX715" fmla="*/ 333448 w 637774"/>
                  <a:gd name="connsiteY715" fmla="*/ 565947 h 624681"/>
                  <a:gd name="connsiteX716" fmla="*/ 333486 w 637774"/>
                  <a:gd name="connsiteY716" fmla="*/ 566880 h 624681"/>
                  <a:gd name="connsiteX717" fmla="*/ 323678 w 637774"/>
                  <a:gd name="connsiteY717" fmla="*/ 573146 h 624681"/>
                  <a:gd name="connsiteX718" fmla="*/ 322327 w 637774"/>
                  <a:gd name="connsiteY718" fmla="*/ 583467 h 624681"/>
                  <a:gd name="connsiteX719" fmla="*/ 324463 w 637774"/>
                  <a:gd name="connsiteY719" fmla="*/ 584937 h 624681"/>
                  <a:gd name="connsiteX720" fmla="*/ 325087 w 637774"/>
                  <a:gd name="connsiteY720" fmla="*/ 587850 h 624681"/>
                  <a:gd name="connsiteX721" fmla="*/ 322572 w 637774"/>
                  <a:gd name="connsiteY721" fmla="*/ 591973 h 624681"/>
                  <a:gd name="connsiteX722" fmla="*/ 320568 w 637774"/>
                  <a:gd name="connsiteY722" fmla="*/ 596086 h 624681"/>
                  <a:gd name="connsiteX723" fmla="*/ 319562 w 637774"/>
                  <a:gd name="connsiteY723" fmla="*/ 597446 h 624681"/>
                  <a:gd name="connsiteX724" fmla="*/ 313088 w 637774"/>
                  <a:gd name="connsiteY724" fmla="*/ 608806 h 624681"/>
                  <a:gd name="connsiteX725" fmla="*/ 309783 w 637774"/>
                  <a:gd name="connsiteY725" fmla="*/ 613631 h 624681"/>
                  <a:gd name="connsiteX726" fmla="*/ 304402 w 637774"/>
                  <a:gd name="connsiteY726" fmla="*/ 617267 h 624681"/>
                  <a:gd name="connsiteX727" fmla="*/ 299187 w 637774"/>
                  <a:gd name="connsiteY727" fmla="*/ 619600 h 624681"/>
                  <a:gd name="connsiteX728" fmla="*/ 297759 w 637774"/>
                  <a:gd name="connsiteY728" fmla="*/ 620114 h 624681"/>
                  <a:gd name="connsiteX729" fmla="*/ 292553 w 637774"/>
                  <a:gd name="connsiteY729" fmla="*/ 620524 h 624681"/>
                  <a:gd name="connsiteX730" fmla="*/ 292528 w 637774"/>
                  <a:gd name="connsiteY730" fmla="*/ 621298 h 624681"/>
                  <a:gd name="connsiteX731" fmla="*/ 291028 w 637774"/>
                  <a:gd name="connsiteY731" fmla="*/ 619823 h 624681"/>
                  <a:gd name="connsiteX732" fmla="*/ 291103 w 637774"/>
                  <a:gd name="connsiteY732" fmla="*/ 620692 h 624681"/>
                  <a:gd name="connsiteX733" fmla="*/ 273359 w 637774"/>
                  <a:gd name="connsiteY733" fmla="*/ 623843 h 624681"/>
                  <a:gd name="connsiteX734" fmla="*/ 266835 w 637774"/>
                  <a:gd name="connsiteY734" fmla="*/ 620627 h 624681"/>
                  <a:gd name="connsiteX735" fmla="*/ 261496 w 637774"/>
                  <a:gd name="connsiteY735" fmla="*/ 621204 h 624681"/>
                  <a:gd name="connsiteX736" fmla="*/ 259177 w 637774"/>
                  <a:gd name="connsiteY736" fmla="*/ 618573 h 624681"/>
                  <a:gd name="connsiteX737" fmla="*/ 258658 w 637774"/>
                  <a:gd name="connsiteY737" fmla="*/ 619823 h 624681"/>
                  <a:gd name="connsiteX738" fmla="*/ 248430 w 637774"/>
                  <a:gd name="connsiteY738" fmla="*/ 621805 h 624681"/>
                  <a:gd name="connsiteX739" fmla="*/ 240650 w 637774"/>
                  <a:gd name="connsiteY739" fmla="*/ 622623 h 624681"/>
                  <a:gd name="connsiteX740" fmla="*/ 230655 w 637774"/>
                  <a:gd name="connsiteY740" fmla="*/ 621784 h 624681"/>
                  <a:gd name="connsiteX741" fmla="*/ 222125 w 637774"/>
                  <a:gd name="connsiteY741" fmla="*/ 624238 h 624681"/>
                  <a:gd name="connsiteX742" fmla="*/ 221323 w 637774"/>
                  <a:gd name="connsiteY742" fmla="*/ 624670 h 624681"/>
                  <a:gd name="connsiteX743" fmla="*/ 210021 w 637774"/>
                  <a:gd name="connsiteY743" fmla="*/ 620473 h 624681"/>
                  <a:gd name="connsiteX744" fmla="*/ 209591 w 637774"/>
                  <a:gd name="connsiteY744" fmla="*/ 619112 h 624681"/>
                  <a:gd name="connsiteX745" fmla="*/ 198395 w 637774"/>
                  <a:gd name="connsiteY745" fmla="*/ 618080 h 624681"/>
                  <a:gd name="connsiteX746" fmla="*/ 186165 w 637774"/>
                  <a:gd name="connsiteY746" fmla="*/ 615555 h 624681"/>
                  <a:gd name="connsiteX747" fmla="*/ 185197 w 637774"/>
                  <a:gd name="connsiteY747" fmla="*/ 612102 h 624681"/>
                  <a:gd name="connsiteX748" fmla="*/ 183816 w 637774"/>
                  <a:gd name="connsiteY748" fmla="*/ 612066 h 624681"/>
                  <a:gd name="connsiteX749" fmla="*/ 184724 w 637774"/>
                  <a:gd name="connsiteY749" fmla="*/ 614799 h 624681"/>
                  <a:gd name="connsiteX750" fmla="*/ 183304 w 637774"/>
                  <a:gd name="connsiteY750" fmla="*/ 615386 h 624681"/>
                  <a:gd name="connsiteX751" fmla="*/ 158391 w 637774"/>
                  <a:gd name="connsiteY751" fmla="*/ 602003 h 624681"/>
                  <a:gd name="connsiteX752" fmla="*/ 132753 w 637774"/>
                  <a:gd name="connsiteY752" fmla="*/ 589920 h 624681"/>
                  <a:gd name="connsiteX753" fmla="*/ 130115 w 637774"/>
                  <a:gd name="connsiteY753" fmla="*/ 585539 h 624681"/>
                  <a:gd name="connsiteX754" fmla="*/ 127234 w 637774"/>
                  <a:gd name="connsiteY754" fmla="*/ 583467 h 624681"/>
                  <a:gd name="connsiteX755" fmla="*/ 120510 w 637774"/>
                  <a:gd name="connsiteY755" fmla="*/ 579061 h 624681"/>
                  <a:gd name="connsiteX756" fmla="*/ 118338 w 637774"/>
                  <a:gd name="connsiteY756" fmla="*/ 576975 h 624681"/>
                  <a:gd name="connsiteX757" fmla="*/ 114497 w 637774"/>
                  <a:gd name="connsiteY757" fmla="*/ 572524 h 624681"/>
                  <a:gd name="connsiteX758" fmla="*/ 114168 w 637774"/>
                  <a:gd name="connsiteY758" fmla="*/ 571697 h 624681"/>
                  <a:gd name="connsiteX759" fmla="*/ 105595 w 637774"/>
                  <a:gd name="connsiteY759" fmla="*/ 566834 h 624681"/>
                  <a:gd name="connsiteX760" fmla="*/ 102128 w 637774"/>
                  <a:gd name="connsiteY760" fmla="*/ 562782 h 624681"/>
                  <a:gd name="connsiteX761" fmla="*/ 95158 w 637774"/>
                  <a:gd name="connsiteY761" fmla="*/ 554742 h 624681"/>
                  <a:gd name="connsiteX762" fmla="*/ 92767 w 637774"/>
                  <a:gd name="connsiteY762" fmla="*/ 549124 h 624681"/>
                  <a:gd name="connsiteX763" fmla="*/ 90985 w 637774"/>
                  <a:gd name="connsiteY763" fmla="*/ 546710 h 624681"/>
                  <a:gd name="connsiteX764" fmla="*/ 86192 w 637774"/>
                  <a:gd name="connsiteY764" fmla="*/ 541830 h 624681"/>
                  <a:gd name="connsiteX765" fmla="*/ 84765 w 637774"/>
                  <a:gd name="connsiteY765" fmla="*/ 540345 h 624681"/>
                  <a:gd name="connsiteX766" fmla="*/ 76380 w 637774"/>
                  <a:gd name="connsiteY766" fmla="*/ 532091 h 624681"/>
                  <a:gd name="connsiteX767" fmla="*/ 70412 w 637774"/>
                  <a:gd name="connsiteY767" fmla="*/ 526684 h 624681"/>
                  <a:gd name="connsiteX768" fmla="*/ 67267 w 637774"/>
                  <a:gd name="connsiteY768" fmla="*/ 517197 h 624681"/>
                  <a:gd name="connsiteX769" fmla="*/ 62871 w 637774"/>
                  <a:gd name="connsiteY769" fmla="*/ 515815 h 624681"/>
                  <a:gd name="connsiteX770" fmla="*/ 62153 w 637774"/>
                  <a:gd name="connsiteY770" fmla="*/ 512442 h 624681"/>
                  <a:gd name="connsiteX771" fmla="*/ 57905 w 637774"/>
                  <a:gd name="connsiteY771" fmla="*/ 508289 h 624681"/>
                  <a:gd name="connsiteX772" fmla="*/ 56459 w 637774"/>
                  <a:gd name="connsiteY772" fmla="*/ 504902 h 624681"/>
                  <a:gd name="connsiteX773" fmla="*/ 49219 w 637774"/>
                  <a:gd name="connsiteY773" fmla="*/ 499189 h 624681"/>
                  <a:gd name="connsiteX774" fmla="*/ 47133 w 637774"/>
                  <a:gd name="connsiteY774" fmla="*/ 490863 h 624681"/>
                  <a:gd name="connsiteX775" fmla="*/ 40085 w 637774"/>
                  <a:gd name="connsiteY775" fmla="*/ 482951 h 624681"/>
                  <a:gd name="connsiteX776" fmla="*/ 38817 w 637774"/>
                  <a:gd name="connsiteY776" fmla="*/ 481965 h 624681"/>
                  <a:gd name="connsiteX777" fmla="*/ 37293 w 637774"/>
                  <a:gd name="connsiteY777" fmla="*/ 479267 h 624681"/>
                  <a:gd name="connsiteX778" fmla="*/ 33668 w 637774"/>
                  <a:gd name="connsiteY778" fmla="*/ 467532 h 624681"/>
                  <a:gd name="connsiteX779" fmla="*/ 30981 w 637774"/>
                  <a:gd name="connsiteY779" fmla="*/ 466136 h 624681"/>
                  <a:gd name="connsiteX780" fmla="*/ 27420 w 637774"/>
                  <a:gd name="connsiteY780" fmla="*/ 457874 h 624681"/>
                  <a:gd name="connsiteX781" fmla="*/ 27145 w 637774"/>
                  <a:gd name="connsiteY781" fmla="*/ 452381 h 624681"/>
                  <a:gd name="connsiteX782" fmla="*/ 24282 w 637774"/>
                  <a:gd name="connsiteY782" fmla="*/ 446586 h 624681"/>
                  <a:gd name="connsiteX783" fmla="*/ 22200 w 637774"/>
                  <a:gd name="connsiteY783" fmla="*/ 438576 h 624681"/>
                  <a:gd name="connsiteX784" fmla="*/ 19985 w 637774"/>
                  <a:gd name="connsiteY784" fmla="*/ 431610 h 624681"/>
                  <a:gd name="connsiteX785" fmla="*/ 15493 w 637774"/>
                  <a:gd name="connsiteY785" fmla="*/ 421827 h 624681"/>
                  <a:gd name="connsiteX786" fmla="*/ 14197 w 637774"/>
                  <a:gd name="connsiteY786" fmla="*/ 414113 h 624681"/>
                  <a:gd name="connsiteX787" fmla="*/ 14117 w 637774"/>
                  <a:gd name="connsiteY787" fmla="*/ 409175 h 624681"/>
                  <a:gd name="connsiteX788" fmla="*/ 11117 w 637774"/>
                  <a:gd name="connsiteY788" fmla="*/ 401352 h 624681"/>
                  <a:gd name="connsiteX789" fmla="*/ 9402 w 637774"/>
                  <a:gd name="connsiteY789" fmla="*/ 392669 h 624681"/>
                  <a:gd name="connsiteX790" fmla="*/ 7839 w 637774"/>
                  <a:gd name="connsiteY790" fmla="*/ 389596 h 624681"/>
                  <a:gd name="connsiteX791" fmla="*/ 7536 w 637774"/>
                  <a:gd name="connsiteY791" fmla="*/ 388873 h 624681"/>
                  <a:gd name="connsiteX792" fmla="*/ 5210 w 637774"/>
                  <a:gd name="connsiteY792" fmla="*/ 386606 h 624681"/>
                  <a:gd name="connsiteX793" fmla="*/ 6928 w 637774"/>
                  <a:gd name="connsiteY793" fmla="*/ 382235 h 624681"/>
                  <a:gd name="connsiteX794" fmla="*/ 5009 w 637774"/>
                  <a:gd name="connsiteY794" fmla="*/ 378792 h 624681"/>
                  <a:gd name="connsiteX795" fmla="*/ 4727 w 637774"/>
                  <a:gd name="connsiteY795" fmla="*/ 370789 h 624681"/>
                  <a:gd name="connsiteX796" fmla="*/ 5041 w 637774"/>
                  <a:gd name="connsiteY796" fmla="*/ 359095 h 624681"/>
                  <a:gd name="connsiteX797" fmla="*/ 4893 w 637774"/>
                  <a:gd name="connsiteY797" fmla="*/ 357553 h 624681"/>
                  <a:gd name="connsiteX798" fmla="*/ 2966 w 637774"/>
                  <a:gd name="connsiteY798" fmla="*/ 347847 h 624681"/>
                  <a:gd name="connsiteX799" fmla="*/ 0 w 637774"/>
                  <a:gd name="connsiteY799" fmla="*/ 337768 h 624681"/>
                  <a:gd name="connsiteX800" fmla="*/ 824 w 637774"/>
                  <a:gd name="connsiteY800" fmla="*/ 325747 h 624681"/>
                  <a:gd name="connsiteX801" fmla="*/ 3016 w 637774"/>
                  <a:gd name="connsiteY801" fmla="*/ 314807 h 624681"/>
                  <a:gd name="connsiteX802" fmla="*/ 1551 w 637774"/>
                  <a:gd name="connsiteY802" fmla="*/ 303889 h 624681"/>
                  <a:gd name="connsiteX803" fmla="*/ 4817 w 637774"/>
                  <a:gd name="connsiteY803" fmla="*/ 297254 h 624681"/>
                  <a:gd name="connsiteX804" fmla="*/ 5338 w 637774"/>
                  <a:gd name="connsiteY804" fmla="*/ 295883 h 624681"/>
                  <a:gd name="connsiteX805" fmla="*/ 6233 w 637774"/>
                  <a:gd name="connsiteY805" fmla="*/ 284974 h 624681"/>
                  <a:gd name="connsiteX806" fmla="*/ 6374 w 637774"/>
                  <a:gd name="connsiteY806" fmla="*/ 275383 h 624681"/>
                  <a:gd name="connsiteX807" fmla="*/ 8901 w 637774"/>
                  <a:gd name="connsiteY807" fmla="*/ 272653 h 624681"/>
                  <a:gd name="connsiteX808" fmla="*/ 8043 w 637774"/>
                  <a:gd name="connsiteY808" fmla="*/ 270686 h 624681"/>
                  <a:gd name="connsiteX809" fmla="*/ 7576 w 637774"/>
                  <a:gd name="connsiteY809" fmla="*/ 255020 h 624681"/>
                  <a:gd name="connsiteX810" fmla="*/ 8656 w 637774"/>
                  <a:gd name="connsiteY810" fmla="*/ 249461 h 624681"/>
                  <a:gd name="connsiteX811" fmla="*/ 8791 w 637774"/>
                  <a:gd name="connsiteY811" fmla="*/ 247299 h 624681"/>
                  <a:gd name="connsiteX812" fmla="*/ 9946 w 637774"/>
                  <a:gd name="connsiteY812" fmla="*/ 245045 h 624681"/>
                  <a:gd name="connsiteX813" fmla="*/ 11417 w 637774"/>
                  <a:gd name="connsiteY813" fmla="*/ 240473 h 624681"/>
                  <a:gd name="connsiteX814" fmla="*/ 11500 w 637774"/>
                  <a:gd name="connsiteY814" fmla="*/ 234792 h 624681"/>
                  <a:gd name="connsiteX815" fmla="*/ 15355 w 637774"/>
                  <a:gd name="connsiteY815" fmla="*/ 224706 h 624681"/>
                  <a:gd name="connsiteX816" fmla="*/ 18667 w 637774"/>
                  <a:gd name="connsiteY816" fmla="*/ 212892 h 624681"/>
                  <a:gd name="connsiteX817" fmla="*/ 21855 w 637774"/>
                  <a:gd name="connsiteY817" fmla="*/ 204949 h 624681"/>
                  <a:gd name="connsiteX818" fmla="*/ 22997 w 637774"/>
                  <a:gd name="connsiteY818" fmla="*/ 201425 h 624681"/>
                  <a:gd name="connsiteX819" fmla="*/ 29017 w 637774"/>
                  <a:gd name="connsiteY819" fmla="*/ 189479 h 624681"/>
                  <a:gd name="connsiteX820" fmla="*/ 33129 w 637774"/>
                  <a:gd name="connsiteY820" fmla="*/ 186732 h 624681"/>
                  <a:gd name="connsiteX821" fmla="*/ 33278 w 637774"/>
                  <a:gd name="connsiteY821" fmla="*/ 180092 h 624681"/>
                  <a:gd name="connsiteX822" fmla="*/ 35694 w 637774"/>
                  <a:gd name="connsiteY822" fmla="*/ 174876 h 624681"/>
                  <a:gd name="connsiteX823" fmla="*/ 36554 w 637774"/>
                  <a:gd name="connsiteY823" fmla="*/ 171972 h 624681"/>
                  <a:gd name="connsiteX824" fmla="*/ 36247 w 637774"/>
                  <a:gd name="connsiteY824" fmla="*/ 171929 h 624681"/>
                  <a:gd name="connsiteX825" fmla="*/ 36985 w 637774"/>
                  <a:gd name="connsiteY825" fmla="*/ 167586 h 624681"/>
                  <a:gd name="connsiteX826" fmla="*/ 41367 w 637774"/>
                  <a:gd name="connsiteY826" fmla="*/ 160198 h 624681"/>
                  <a:gd name="connsiteX827" fmla="*/ 42049 w 637774"/>
                  <a:gd name="connsiteY827" fmla="*/ 159204 h 624681"/>
                  <a:gd name="connsiteX828" fmla="*/ 51642 w 637774"/>
                  <a:gd name="connsiteY828" fmla="*/ 151040 h 624681"/>
                  <a:gd name="connsiteX829" fmla="*/ 52369 w 637774"/>
                  <a:gd name="connsiteY829" fmla="*/ 147303 h 624681"/>
                  <a:gd name="connsiteX830" fmla="*/ 58861 w 637774"/>
                  <a:gd name="connsiteY830" fmla="*/ 135534 h 624681"/>
                  <a:gd name="connsiteX831" fmla="*/ 68997 w 637774"/>
                  <a:gd name="connsiteY831" fmla="*/ 123033 h 624681"/>
                  <a:gd name="connsiteX832" fmla="*/ 71493 w 637774"/>
                  <a:gd name="connsiteY832" fmla="*/ 118445 h 624681"/>
                  <a:gd name="connsiteX833" fmla="*/ 82304 w 637774"/>
                  <a:gd name="connsiteY833" fmla="*/ 107310 h 624681"/>
                  <a:gd name="connsiteX834" fmla="*/ 86517 w 637774"/>
                  <a:gd name="connsiteY834" fmla="*/ 102783 h 624681"/>
                  <a:gd name="connsiteX835" fmla="*/ 92313 w 637774"/>
                  <a:gd name="connsiteY835" fmla="*/ 97923 h 624681"/>
                  <a:gd name="connsiteX836" fmla="*/ 97096 w 637774"/>
                  <a:gd name="connsiteY836" fmla="*/ 93352 h 624681"/>
                  <a:gd name="connsiteX837" fmla="*/ 99389 w 637774"/>
                  <a:gd name="connsiteY837" fmla="*/ 90131 h 624681"/>
                  <a:gd name="connsiteX838" fmla="*/ 101220 w 637774"/>
                  <a:gd name="connsiteY838" fmla="*/ 88123 h 624681"/>
                  <a:gd name="connsiteX839" fmla="*/ 107601 w 637774"/>
                  <a:gd name="connsiteY839" fmla="*/ 81054 h 624681"/>
                  <a:gd name="connsiteX840" fmla="*/ 107957 w 637774"/>
                  <a:gd name="connsiteY840" fmla="*/ 80547 h 624681"/>
                  <a:gd name="connsiteX841" fmla="*/ 115251 w 637774"/>
                  <a:gd name="connsiteY841" fmla="*/ 74971 h 624681"/>
                  <a:gd name="connsiteX842" fmla="*/ 118658 w 637774"/>
                  <a:gd name="connsiteY842" fmla="*/ 71119 h 624681"/>
                  <a:gd name="connsiteX843" fmla="*/ 125478 w 637774"/>
                  <a:gd name="connsiteY843" fmla="*/ 67800 h 624681"/>
                  <a:gd name="connsiteX844" fmla="*/ 142460 w 637774"/>
                  <a:gd name="connsiteY844" fmla="*/ 56394 h 624681"/>
                  <a:gd name="connsiteX845" fmla="*/ 154869 w 637774"/>
                  <a:gd name="connsiteY845" fmla="*/ 47391 h 624681"/>
                  <a:gd name="connsiteX846" fmla="*/ 156560 w 637774"/>
                  <a:gd name="connsiteY846" fmla="*/ 46351 h 624681"/>
                  <a:gd name="connsiteX847" fmla="*/ 163686 w 637774"/>
                  <a:gd name="connsiteY847" fmla="*/ 43635 h 624681"/>
                  <a:gd name="connsiteX848" fmla="*/ 163503 w 637774"/>
                  <a:gd name="connsiteY848" fmla="*/ 43473 h 624681"/>
                  <a:gd name="connsiteX849" fmla="*/ 168614 w 637774"/>
                  <a:gd name="connsiteY849" fmla="*/ 40289 h 624681"/>
                  <a:gd name="connsiteX850" fmla="*/ 181089 w 637774"/>
                  <a:gd name="connsiteY850" fmla="*/ 33638 h 624681"/>
                  <a:gd name="connsiteX851" fmla="*/ 187397 w 637774"/>
                  <a:gd name="connsiteY851" fmla="*/ 31765 h 624681"/>
                  <a:gd name="connsiteX852" fmla="*/ 188927 w 637774"/>
                  <a:gd name="connsiteY852" fmla="*/ 30349 h 624681"/>
                  <a:gd name="connsiteX853" fmla="*/ 200858 w 637774"/>
                  <a:gd name="connsiteY853" fmla="*/ 25282 h 624681"/>
                  <a:gd name="connsiteX854" fmla="*/ 204964 w 637774"/>
                  <a:gd name="connsiteY854" fmla="*/ 22899 h 624681"/>
                  <a:gd name="connsiteX855" fmla="*/ 206788 w 637774"/>
                  <a:gd name="connsiteY855" fmla="*/ 21694 h 624681"/>
                  <a:gd name="connsiteX856" fmla="*/ 217681 w 637774"/>
                  <a:gd name="connsiteY856" fmla="*/ 19128 h 624681"/>
                  <a:gd name="connsiteX857" fmla="*/ 221772 w 637774"/>
                  <a:gd name="connsiteY857" fmla="*/ 18910 h 624681"/>
                  <a:gd name="connsiteX858" fmla="*/ 236265 w 637774"/>
                  <a:gd name="connsiteY858" fmla="*/ 13604 h 624681"/>
                  <a:gd name="connsiteX859" fmla="*/ 246863 w 637774"/>
                  <a:gd name="connsiteY859" fmla="*/ 10826 h 624681"/>
                  <a:gd name="connsiteX860" fmla="*/ 249817 w 637774"/>
                  <a:gd name="connsiteY860" fmla="*/ 9139 h 624681"/>
                  <a:gd name="connsiteX861" fmla="*/ 257497 w 637774"/>
                  <a:gd name="connsiteY861" fmla="*/ 7228 h 624681"/>
                  <a:gd name="connsiteX862" fmla="*/ 262367 w 637774"/>
                  <a:gd name="connsiteY862" fmla="*/ 5792 h 624681"/>
                  <a:gd name="connsiteX863" fmla="*/ 275155 w 637774"/>
                  <a:gd name="connsiteY863" fmla="*/ 4131 h 624681"/>
                  <a:gd name="connsiteX864" fmla="*/ 277984 w 637774"/>
                  <a:gd name="connsiteY864" fmla="*/ 3561 h 624681"/>
                  <a:gd name="connsiteX865" fmla="*/ 288281 w 637774"/>
                  <a:gd name="connsiteY865" fmla="*/ 1934 h 624681"/>
                  <a:gd name="connsiteX866" fmla="*/ 296617 w 637774"/>
                  <a:gd name="connsiteY866" fmla="*/ 800 h 624681"/>
                  <a:gd name="connsiteX867" fmla="*/ 299613 w 637774"/>
                  <a:gd name="connsiteY867" fmla="*/ 682 h 624681"/>
                  <a:gd name="connsiteX868" fmla="*/ 313000 w 637774"/>
                  <a:gd name="connsiteY868" fmla="*/ 394 h 624681"/>
                  <a:gd name="connsiteX869" fmla="*/ 320525 w 637774"/>
                  <a:gd name="connsiteY869" fmla="*/ 178 h 624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</a:cxnLst>
                <a:rect l="l" t="t" r="r" b="b"/>
                <a:pathLst>
                  <a:path w="637774" h="624681">
                    <a:moveTo>
                      <a:pt x="549334" y="420953"/>
                    </a:moveTo>
                    <a:lnTo>
                      <a:pt x="549298" y="421099"/>
                    </a:lnTo>
                    <a:lnTo>
                      <a:pt x="549176" y="421096"/>
                    </a:lnTo>
                    <a:close/>
                    <a:moveTo>
                      <a:pt x="567309" y="405244"/>
                    </a:moveTo>
                    <a:cubicBezTo>
                      <a:pt x="564731" y="404895"/>
                      <a:pt x="564731" y="404895"/>
                      <a:pt x="564596" y="407057"/>
                    </a:cubicBezTo>
                    <a:cubicBezTo>
                      <a:pt x="566253" y="407715"/>
                      <a:pt x="567641" y="408265"/>
                      <a:pt x="569142" y="408864"/>
                    </a:cubicBezTo>
                    <a:cubicBezTo>
                      <a:pt x="569530" y="408096"/>
                      <a:pt x="570064" y="406996"/>
                      <a:pt x="570764" y="405591"/>
                    </a:cubicBezTo>
                    <a:cubicBezTo>
                      <a:pt x="569451" y="405473"/>
                      <a:pt x="568370" y="405405"/>
                      <a:pt x="567309" y="405244"/>
                    </a:cubicBezTo>
                    <a:close/>
                    <a:moveTo>
                      <a:pt x="574567" y="379614"/>
                    </a:moveTo>
                    <a:cubicBezTo>
                      <a:pt x="574479" y="380788"/>
                      <a:pt x="574391" y="381962"/>
                      <a:pt x="574257" y="384003"/>
                    </a:cubicBezTo>
                    <a:cubicBezTo>
                      <a:pt x="575865" y="382457"/>
                      <a:pt x="576684" y="381616"/>
                      <a:pt x="578386" y="379969"/>
                    </a:cubicBezTo>
                    <a:cubicBezTo>
                      <a:pt x="576523" y="379802"/>
                      <a:pt x="575546" y="379708"/>
                      <a:pt x="574567" y="379614"/>
                    </a:cubicBezTo>
                    <a:close/>
                    <a:moveTo>
                      <a:pt x="563221" y="332041"/>
                    </a:moveTo>
                    <a:cubicBezTo>
                      <a:pt x="562787" y="331379"/>
                      <a:pt x="562188" y="331643"/>
                      <a:pt x="560988" y="332170"/>
                    </a:cubicBezTo>
                    <a:cubicBezTo>
                      <a:pt x="562246" y="333203"/>
                      <a:pt x="564070" y="333434"/>
                      <a:pt x="562403" y="335696"/>
                    </a:cubicBezTo>
                    <a:cubicBezTo>
                      <a:pt x="561319" y="337187"/>
                      <a:pt x="562569" y="338145"/>
                      <a:pt x="564448" y="337463"/>
                    </a:cubicBezTo>
                    <a:cubicBezTo>
                      <a:pt x="563919" y="334289"/>
                      <a:pt x="563653" y="332703"/>
                      <a:pt x="563221" y="332041"/>
                    </a:cubicBezTo>
                    <a:close/>
                    <a:moveTo>
                      <a:pt x="564601" y="317768"/>
                    </a:moveTo>
                    <a:cubicBezTo>
                      <a:pt x="561810" y="318833"/>
                      <a:pt x="559834" y="319177"/>
                      <a:pt x="558479" y="320243"/>
                    </a:cubicBezTo>
                    <a:cubicBezTo>
                      <a:pt x="557237" y="321235"/>
                      <a:pt x="556706" y="323091"/>
                      <a:pt x="555808" y="324622"/>
                    </a:cubicBezTo>
                    <a:cubicBezTo>
                      <a:pt x="558277" y="324801"/>
                      <a:pt x="560896" y="324964"/>
                      <a:pt x="564082" y="325205"/>
                    </a:cubicBezTo>
                    <a:cubicBezTo>
                      <a:pt x="564278" y="322885"/>
                      <a:pt x="564415" y="320602"/>
                      <a:pt x="564601" y="317768"/>
                    </a:cubicBezTo>
                    <a:close/>
                    <a:moveTo>
                      <a:pt x="563468" y="298935"/>
                    </a:moveTo>
                    <a:cubicBezTo>
                      <a:pt x="561060" y="299914"/>
                      <a:pt x="559189" y="300670"/>
                      <a:pt x="557317" y="301426"/>
                    </a:cubicBezTo>
                    <a:cubicBezTo>
                      <a:pt x="557388" y="301661"/>
                      <a:pt x="557468" y="301850"/>
                      <a:pt x="557538" y="302084"/>
                    </a:cubicBezTo>
                    <a:cubicBezTo>
                      <a:pt x="559315" y="301868"/>
                      <a:pt x="561064" y="301668"/>
                      <a:pt x="563037" y="301446"/>
                    </a:cubicBezTo>
                    <a:cubicBezTo>
                      <a:pt x="563093" y="300971"/>
                      <a:pt x="563239" y="300199"/>
                      <a:pt x="563468" y="298935"/>
                    </a:cubicBezTo>
                    <a:close/>
                    <a:moveTo>
                      <a:pt x="532269" y="294955"/>
                    </a:moveTo>
                    <a:cubicBezTo>
                      <a:pt x="534060" y="295447"/>
                      <a:pt x="535899" y="295949"/>
                      <a:pt x="537651" y="296506"/>
                    </a:cubicBezTo>
                    <a:cubicBezTo>
                      <a:pt x="535713" y="298223"/>
                      <a:pt x="536605" y="299369"/>
                      <a:pt x="538636" y="299549"/>
                    </a:cubicBezTo>
                    <a:cubicBezTo>
                      <a:pt x="541067" y="299793"/>
                      <a:pt x="542377" y="300033"/>
                      <a:pt x="540275" y="302614"/>
                    </a:cubicBezTo>
                    <a:cubicBezTo>
                      <a:pt x="539978" y="302962"/>
                      <a:pt x="540774" y="304210"/>
                      <a:pt x="540933" y="304708"/>
                    </a:cubicBezTo>
                    <a:cubicBezTo>
                      <a:pt x="542860" y="304475"/>
                      <a:pt x="544384" y="304299"/>
                      <a:pt x="545909" y="304124"/>
                    </a:cubicBezTo>
                    <a:cubicBezTo>
                      <a:pt x="543509" y="303740"/>
                      <a:pt x="541756" y="303184"/>
                      <a:pt x="542197" y="300187"/>
                    </a:cubicBezTo>
                    <a:cubicBezTo>
                      <a:pt x="542261" y="299788"/>
                      <a:pt x="540816" y="299275"/>
                      <a:pt x="540136" y="298711"/>
                    </a:cubicBezTo>
                    <a:cubicBezTo>
                      <a:pt x="539263" y="298031"/>
                      <a:pt x="538486" y="297250"/>
                      <a:pt x="537651" y="296506"/>
                    </a:cubicBezTo>
                    <a:cubicBezTo>
                      <a:pt x="538584" y="296468"/>
                      <a:pt x="539560" y="296246"/>
                      <a:pt x="540432" y="296486"/>
                    </a:cubicBezTo>
                    <a:cubicBezTo>
                      <a:pt x="543002" y="297199"/>
                      <a:pt x="545504" y="298116"/>
                      <a:pt x="548044" y="298969"/>
                    </a:cubicBezTo>
                    <a:cubicBezTo>
                      <a:pt x="548210" y="297665"/>
                      <a:pt x="547978" y="296615"/>
                      <a:pt x="547596" y="296580"/>
                    </a:cubicBezTo>
                    <a:cubicBezTo>
                      <a:pt x="546257" y="296358"/>
                      <a:pt x="544834" y="296629"/>
                      <a:pt x="543474" y="296499"/>
                    </a:cubicBezTo>
                    <a:cubicBezTo>
                      <a:pt x="541489" y="296330"/>
                      <a:pt x="538666" y="295658"/>
                      <a:pt x="537914" y="294981"/>
                    </a:cubicBezTo>
                    <a:cubicBezTo>
                      <a:pt x="535640" y="292922"/>
                      <a:pt x="534095" y="294626"/>
                      <a:pt x="532269" y="294955"/>
                    </a:cubicBezTo>
                    <a:close/>
                    <a:moveTo>
                      <a:pt x="531766" y="267297"/>
                    </a:moveTo>
                    <a:cubicBezTo>
                      <a:pt x="530096" y="268244"/>
                      <a:pt x="530378" y="271497"/>
                      <a:pt x="532388" y="274643"/>
                    </a:cubicBezTo>
                    <a:cubicBezTo>
                      <a:pt x="533048" y="273303"/>
                      <a:pt x="533738" y="271945"/>
                      <a:pt x="534231" y="271031"/>
                    </a:cubicBezTo>
                    <a:cubicBezTo>
                      <a:pt x="535813" y="271258"/>
                      <a:pt x="536799" y="271426"/>
                      <a:pt x="538307" y="271662"/>
                    </a:cubicBezTo>
                    <a:cubicBezTo>
                      <a:pt x="536368" y="268628"/>
                      <a:pt x="533021" y="266575"/>
                      <a:pt x="531766" y="267297"/>
                    </a:cubicBezTo>
                    <a:close/>
                    <a:moveTo>
                      <a:pt x="553702" y="255522"/>
                    </a:moveTo>
                    <a:cubicBezTo>
                      <a:pt x="551603" y="257860"/>
                      <a:pt x="549743" y="259886"/>
                      <a:pt x="547864" y="262004"/>
                    </a:cubicBezTo>
                    <a:cubicBezTo>
                      <a:pt x="549103" y="263009"/>
                      <a:pt x="550178" y="263879"/>
                      <a:pt x="551207" y="264739"/>
                    </a:cubicBezTo>
                    <a:cubicBezTo>
                      <a:pt x="554277" y="263297"/>
                      <a:pt x="553240" y="260925"/>
                      <a:pt x="552458" y="258511"/>
                    </a:cubicBezTo>
                    <a:cubicBezTo>
                      <a:pt x="553750" y="258723"/>
                      <a:pt x="554644" y="258872"/>
                      <a:pt x="555936" y="259084"/>
                    </a:cubicBezTo>
                    <a:cubicBezTo>
                      <a:pt x="555452" y="258075"/>
                      <a:pt x="555239" y="257493"/>
                      <a:pt x="554913" y="256982"/>
                    </a:cubicBezTo>
                    <a:cubicBezTo>
                      <a:pt x="554754" y="256606"/>
                      <a:pt x="554422" y="256338"/>
                      <a:pt x="553702" y="255522"/>
                    </a:cubicBezTo>
                    <a:close/>
                    <a:moveTo>
                      <a:pt x="513183" y="221892"/>
                    </a:moveTo>
                    <a:cubicBezTo>
                      <a:pt x="513273" y="223470"/>
                      <a:pt x="513335" y="225067"/>
                      <a:pt x="513547" y="226649"/>
                    </a:cubicBezTo>
                    <a:cubicBezTo>
                      <a:pt x="513562" y="226798"/>
                      <a:pt x="514608" y="226809"/>
                      <a:pt x="515194" y="226914"/>
                    </a:cubicBezTo>
                    <a:cubicBezTo>
                      <a:pt x="515151" y="225224"/>
                      <a:pt x="515129" y="223563"/>
                      <a:pt x="515106" y="221901"/>
                    </a:cubicBezTo>
                    <a:cubicBezTo>
                      <a:pt x="514471" y="221907"/>
                      <a:pt x="513817" y="221885"/>
                      <a:pt x="513183" y="221892"/>
                    </a:cubicBezTo>
                    <a:close/>
                    <a:moveTo>
                      <a:pt x="520104" y="215355"/>
                    </a:moveTo>
                    <a:cubicBezTo>
                      <a:pt x="519806" y="217263"/>
                      <a:pt x="519602" y="218630"/>
                      <a:pt x="519323" y="220444"/>
                    </a:cubicBezTo>
                    <a:cubicBezTo>
                      <a:pt x="517768" y="219322"/>
                      <a:pt x="516508" y="218410"/>
                      <a:pt x="514511" y="216972"/>
                    </a:cubicBezTo>
                    <a:cubicBezTo>
                      <a:pt x="515470" y="219473"/>
                      <a:pt x="516090" y="221193"/>
                      <a:pt x="516657" y="222706"/>
                    </a:cubicBezTo>
                    <a:cubicBezTo>
                      <a:pt x="519284" y="221507"/>
                      <a:pt x="521534" y="220468"/>
                      <a:pt x="523898" y="219358"/>
                    </a:cubicBezTo>
                    <a:cubicBezTo>
                      <a:pt x="522929" y="218341"/>
                      <a:pt x="521667" y="216991"/>
                      <a:pt x="520104" y="215355"/>
                    </a:cubicBezTo>
                    <a:close/>
                    <a:moveTo>
                      <a:pt x="525676" y="210081"/>
                    </a:moveTo>
                    <a:cubicBezTo>
                      <a:pt x="524994" y="211075"/>
                      <a:pt x="524357" y="211641"/>
                      <a:pt x="524214" y="212291"/>
                    </a:cubicBezTo>
                    <a:cubicBezTo>
                      <a:pt x="524081" y="212896"/>
                      <a:pt x="524392" y="213695"/>
                      <a:pt x="524735" y="214234"/>
                    </a:cubicBezTo>
                    <a:cubicBezTo>
                      <a:pt x="524881" y="214460"/>
                      <a:pt x="525972" y="214481"/>
                      <a:pt x="526127" y="214224"/>
                    </a:cubicBezTo>
                    <a:lnTo>
                      <a:pt x="530955" y="214528"/>
                    </a:lnTo>
                    <a:lnTo>
                      <a:pt x="530954" y="214533"/>
                    </a:lnTo>
                    <a:lnTo>
                      <a:pt x="531008" y="214606"/>
                    </a:lnTo>
                    <a:lnTo>
                      <a:pt x="529579" y="216129"/>
                    </a:lnTo>
                    <a:cubicBezTo>
                      <a:pt x="533905" y="214404"/>
                      <a:pt x="532513" y="219723"/>
                      <a:pt x="535262" y="220402"/>
                    </a:cubicBezTo>
                    <a:lnTo>
                      <a:pt x="531008" y="214606"/>
                    </a:lnTo>
                    <a:lnTo>
                      <a:pt x="531075" y="214535"/>
                    </a:lnTo>
                    <a:lnTo>
                      <a:pt x="530955" y="214528"/>
                    </a:lnTo>
                    <a:lnTo>
                      <a:pt x="531183" y="212830"/>
                    </a:lnTo>
                    <a:cubicBezTo>
                      <a:pt x="529365" y="211796"/>
                      <a:pt x="527460" y="210937"/>
                      <a:pt x="525676" y="210081"/>
                    </a:cubicBezTo>
                    <a:close/>
                    <a:moveTo>
                      <a:pt x="535413" y="206016"/>
                    </a:moveTo>
                    <a:cubicBezTo>
                      <a:pt x="534242" y="206246"/>
                      <a:pt x="533043" y="206493"/>
                      <a:pt x="531769" y="206748"/>
                    </a:cubicBezTo>
                    <a:cubicBezTo>
                      <a:pt x="532040" y="208171"/>
                      <a:pt x="532351" y="209409"/>
                      <a:pt x="532617" y="210637"/>
                    </a:cubicBezTo>
                    <a:cubicBezTo>
                      <a:pt x="533035" y="210729"/>
                      <a:pt x="533471" y="210850"/>
                      <a:pt x="533917" y="210923"/>
                    </a:cubicBezTo>
                    <a:cubicBezTo>
                      <a:pt x="534701" y="209465"/>
                      <a:pt x="535487" y="208006"/>
                      <a:pt x="536252" y="206519"/>
                    </a:cubicBezTo>
                    <a:cubicBezTo>
                      <a:pt x="535976" y="206336"/>
                      <a:pt x="535689" y="206200"/>
                      <a:pt x="535413" y="206016"/>
                    </a:cubicBezTo>
                    <a:close/>
                    <a:moveTo>
                      <a:pt x="492598" y="202910"/>
                    </a:moveTo>
                    <a:cubicBezTo>
                      <a:pt x="491449" y="203484"/>
                      <a:pt x="490270" y="204077"/>
                      <a:pt x="488943" y="204685"/>
                    </a:cubicBezTo>
                    <a:cubicBezTo>
                      <a:pt x="489976" y="206740"/>
                      <a:pt x="490864" y="208567"/>
                      <a:pt x="491798" y="210406"/>
                    </a:cubicBezTo>
                    <a:cubicBezTo>
                      <a:pt x="492014" y="210307"/>
                      <a:pt x="492259" y="210191"/>
                      <a:pt x="492476" y="210093"/>
                    </a:cubicBezTo>
                    <a:cubicBezTo>
                      <a:pt x="492513" y="207713"/>
                      <a:pt x="492579" y="205317"/>
                      <a:pt x="492598" y="202910"/>
                    </a:cubicBezTo>
                    <a:close/>
                    <a:moveTo>
                      <a:pt x="500944" y="199855"/>
                    </a:moveTo>
                    <a:cubicBezTo>
                      <a:pt x="500374" y="199899"/>
                      <a:pt x="499310" y="200858"/>
                      <a:pt x="499406" y="201195"/>
                    </a:cubicBezTo>
                    <a:cubicBezTo>
                      <a:pt x="499988" y="203419"/>
                      <a:pt x="500822" y="205600"/>
                      <a:pt x="501880" y="208755"/>
                    </a:cubicBezTo>
                    <a:cubicBezTo>
                      <a:pt x="504256" y="205601"/>
                      <a:pt x="506315" y="202890"/>
                      <a:pt x="508547" y="199947"/>
                    </a:cubicBezTo>
                    <a:cubicBezTo>
                      <a:pt x="505712" y="199883"/>
                      <a:pt x="503307" y="199742"/>
                      <a:pt x="500944" y="199855"/>
                    </a:cubicBezTo>
                    <a:close/>
                    <a:moveTo>
                      <a:pt x="521439" y="194387"/>
                    </a:moveTo>
                    <a:cubicBezTo>
                      <a:pt x="521351" y="196998"/>
                      <a:pt x="520247" y="197144"/>
                      <a:pt x="518321" y="195940"/>
                    </a:cubicBezTo>
                    <a:cubicBezTo>
                      <a:pt x="518220" y="196284"/>
                      <a:pt x="518120" y="196627"/>
                      <a:pt x="518049" y="196952"/>
                    </a:cubicBezTo>
                    <a:cubicBezTo>
                      <a:pt x="518955" y="197371"/>
                      <a:pt x="519929" y="198146"/>
                      <a:pt x="520797" y="198069"/>
                    </a:cubicBezTo>
                    <a:cubicBezTo>
                      <a:pt x="521546" y="197991"/>
                      <a:pt x="522460" y="197048"/>
                      <a:pt x="522774" y="196288"/>
                    </a:cubicBezTo>
                    <a:cubicBezTo>
                      <a:pt x="522930" y="195910"/>
                      <a:pt x="521930" y="195032"/>
                      <a:pt x="521439" y="194387"/>
                    </a:cubicBezTo>
                    <a:close/>
                    <a:moveTo>
                      <a:pt x="320525" y="178"/>
                    </a:moveTo>
                    <a:cubicBezTo>
                      <a:pt x="324697" y="148"/>
                      <a:pt x="328634" y="1624"/>
                      <a:pt x="332693" y="2105"/>
                    </a:cubicBezTo>
                    <a:cubicBezTo>
                      <a:pt x="335066" y="2385"/>
                      <a:pt x="337544" y="1641"/>
                      <a:pt x="340013" y="1381"/>
                    </a:cubicBezTo>
                    <a:cubicBezTo>
                      <a:pt x="340611" y="1318"/>
                      <a:pt x="341352" y="1165"/>
                      <a:pt x="341860" y="1399"/>
                    </a:cubicBezTo>
                    <a:cubicBezTo>
                      <a:pt x="345671" y="3116"/>
                      <a:pt x="349539" y="3359"/>
                      <a:pt x="353745" y="2947"/>
                    </a:cubicBezTo>
                    <a:cubicBezTo>
                      <a:pt x="358027" y="2527"/>
                      <a:pt x="362645" y="2571"/>
                      <a:pt x="366651" y="3844"/>
                    </a:cubicBezTo>
                    <a:cubicBezTo>
                      <a:pt x="369313" y="4699"/>
                      <a:pt x="371575" y="4492"/>
                      <a:pt x="374085" y="4485"/>
                    </a:cubicBezTo>
                    <a:cubicBezTo>
                      <a:pt x="374552" y="4466"/>
                      <a:pt x="375053" y="5502"/>
                      <a:pt x="375694" y="5254"/>
                    </a:cubicBezTo>
                    <a:cubicBezTo>
                      <a:pt x="378973" y="5952"/>
                      <a:pt x="382225" y="6669"/>
                      <a:pt x="385487" y="7340"/>
                    </a:cubicBezTo>
                    <a:cubicBezTo>
                      <a:pt x="388053" y="7856"/>
                      <a:pt x="390667" y="8263"/>
                      <a:pt x="393240" y="8853"/>
                    </a:cubicBezTo>
                    <a:cubicBezTo>
                      <a:pt x="394355" y="9100"/>
                      <a:pt x="395326" y="9996"/>
                      <a:pt x="396441" y="10242"/>
                    </a:cubicBezTo>
                    <a:cubicBezTo>
                      <a:pt x="399257" y="10838"/>
                      <a:pt x="402176" y="11847"/>
                      <a:pt x="404952" y="11631"/>
                    </a:cubicBezTo>
                    <a:cubicBezTo>
                      <a:pt x="409887" y="11233"/>
                      <a:pt x="413820" y="12831"/>
                      <a:pt x="417551" y="15797"/>
                    </a:cubicBezTo>
                    <a:cubicBezTo>
                      <a:pt x="418691" y="16706"/>
                      <a:pt x="420463" y="17170"/>
                      <a:pt x="421973" y="17284"/>
                    </a:cubicBezTo>
                    <a:cubicBezTo>
                      <a:pt x="426744" y="17629"/>
                      <a:pt x="430908" y="18961"/>
                      <a:pt x="434298" y="22583"/>
                    </a:cubicBezTo>
                    <a:cubicBezTo>
                      <a:pt x="435202" y="23562"/>
                      <a:pt x="436942" y="23848"/>
                      <a:pt x="438333" y="24276"/>
                    </a:cubicBezTo>
                    <a:cubicBezTo>
                      <a:pt x="442321" y="25521"/>
                      <a:pt x="446476" y="26339"/>
                      <a:pt x="450317" y="27917"/>
                    </a:cubicBezTo>
                    <a:cubicBezTo>
                      <a:pt x="452705" y="28906"/>
                      <a:pt x="454613" y="31081"/>
                      <a:pt x="456803" y="32636"/>
                    </a:cubicBezTo>
                    <a:cubicBezTo>
                      <a:pt x="457310" y="32991"/>
                      <a:pt x="457996" y="33191"/>
                      <a:pt x="458618" y="33352"/>
                    </a:cubicBezTo>
                    <a:cubicBezTo>
                      <a:pt x="460455" y="33854"/>
                      <a:pt x="462391" y="34135"/>
                      <a:pt x="464131" y="34860"/>
                    </a:cubicBezTo>
                    <a:cubicBezTo>
                      <a:pt x="464733" y="35114"/>
                      <a:pt x="464902" y="36442"/>
                      <a:pt x="465322" y="37412"/>
                    </a:cubicBezTo>
                    <a:cubicBezTo>
                      <a:pt x="466238" y="37345"/>
                      <a:pt x="467164" y="37233"/>
                      <a:pt x="468079" y="37167"/>
                    </a:cubicBezTo>
                    <a:cubicBezTo>
                      <a:pt x="467971" y="37435"/>
                      <a:pt x="467863" y="37704"/>
                      <a:pt x="467756" y="37973"/>
                    </a:cubicBezTo>
                    <a:cubicBezTo>
                      <a:pt x="468772" y="38440"/>
                      <a:pt x="469839" y="38797"/>
                      <a:pt x="470751" y="39412"/>
                    </a:cubicBezTo>
                    <a:cubicBezTo>
                      <a:pt x="471957" y="40239"/>
                      <a:pt x="473075" y="41240"/>
                      <a:pt x="474214" y="42149"/>
                    </a:cubicBezTo>
                    <a:cubicBezTo>
                      <a:pt x="474776" y="42589"/>
                      <a:pt x="475241" y="43130"/>
                      <a:pt x="475860" y="43413"/>
                    </a:cubicBezTo>
                    <a:cubicBezTo>
                      <a:pt x="479725" y="45215"/>
                      <a:pt x="483696" y="46869"/>
                      <a:pt x="487512" y="48783"/>
                    </a:cubicBezTo>
                    <a:cubicBezTo>
                      <a:pt x="488436" y="49230"/>
                      <a:pt x="488905" y="50527"/>
                      <a:pt x="489750" y="51224"/>
                    </a:cubicBezTo>
                    <a:cubicBezTo>
                      <a:pt x="493938" y="54657"/>
                      <a:pt x="497801" y="58455"/>
                      <a:pt x="502619" y="61126"/>
                    </a:cubicBezTo>
                    <a:cubicBezTo>
                      <a:pt x="504179" y="62005"/>
                      <a:pt x="505446" y="63551"/>
                      <a:pt x="506526" y="65056"/>
                    </a:cubicBezTo>
                    <a:cubicBezTo>
                      <a:pt x="506982" y="65643"/>
                      <a:pt x="506640" y="66859"/>
                      <a:pt x="506636" y="68538"/>
                    </a:cubicBezTo>
                    <a:cubicBezTo>
                      <a:pt x="509527" y="69566"/>
                      <a:pt x="512934" y="70463"/>
                      <a:pt x="516029" y="71998"/>
                    </a:cubicBezTo>
                    <a:cubicBezTo>
                      <a:pt x="517674" y="72824"/>
                      <a:pt x="518880" y="74648"/>
                      <a:pt x="520100" y="76183"/>
                    </a:cubicBezTo>
                    <a:cubicBezTo>
                      <a:pt x="520536" y="76742"/>
                      <a:pt x="520329" y="77793"/>
                      <a:pt x="520426" y="78568"/>
                    </a:cubicBezTo>
                    <a:cubicBezTo>
                      <a:pt x="526362" y="78490"/>
                      <a:pt x="528209" y="79944"/>
                      <a:pt x="528062" y="84588"/>
                    </a:cubicBezTo>
                    <a:cubicBezTo>
                      <a:pt x="529836" y="85052"/>
                      <a:pt x="531704" y="85416"/>
                      <a:pt x="533436" y="86065"/>
                    </a:cubicBezTo>
                    <a:cubicBezTo>
                      <a:pt x="535279" y="86764"/>
                      <a:pt x="536959" y="87208"/>
                      <a:pt x="537521" y="89962"/>
                    </a:cubicBezTo>
                    <a:cubicBezTo>
                      <a:pt x="537963" y="92154"/>
                      <a:pt x="539270" y="94512"/>
                      <a:pt x="542004" y="95919"/>
                    </a:cubicBezTo>
                    <a:cubicBezTo>
                      <a:pt x="546337" y="98140"/>
                      <a:pt x="550353" y="100804"/>
                      <a:pt x="552047" y="106268"/>
                    </a:cubicBezTo>
                    <a:cubicBezTo>
                      <a:pt x="552827" y="108803"/>
                      <a:pt x="554221" y="110986"/>
                      <a:pt x="553775" y="113785"/>
                    </a:cubicBezTo>
                    <a:cubicBezTo>
                      <a:pt x="553711" y="114185"/>
                      <a:pt x="554794" y="115130"/>
                      <a:pt x="555389" y="115188"/>
                    </a:cubicBezTo>
                    <a:cubicBezTo>
                      <a:pt x="559900" y="115501"/>
                      <a:pt x="565224" y="119525"/>
                      <a:pt x="566250" y="123818"/>
                    </a:cubicBezTo>
                    <a:cubicBezTo>
                      <a:pt x="566414" y="124512"/>
                      <a:pt x="565371" y="125378"/>
                      <a:pt x="565185" y="126214"/>
                    </a:cubicBezTo>
                    <a:cubicBezTo>
                      <a:pt x="564929" y="127376"/>
                      <a:pt x="564906" y="128588"/>
                      <a:pt x="564761" y="129798"/>
                    </a:cubicBezTo>
                    <a:cubicBezTo>
                      <a:pt x="565679" y="129610"/>
                      <a:pt x="566669" y="129537"/>
                      <a:pt x="567536" y="129143"/>
                    </a:cubicBezTo>
                    <a:cubicBezTo>
                      <a:pt x="569719" y="128188"/>
                      <a:pt x="571041" y="128381"/>
                      <a:pt x="573065" y="129803"/>
                    </a:cubicBezTo>
                    <a:cubicBezTo>
                      <a:pt x="573936" y="133916"/>
                      <a:pt x="574636" y="137261"/>
                      <a:pt x="575440" y="141018"/>
                    </a:cubicBezTo>
                    <a:cubicBezTo>
                      <a:pt x="576728" y="140474"/>
                      <a:pt x="577744" y="140065"/>
                      <a:pt x="578920" y="139594"/>
                    </a:cubicBezTo>
                    <a:cubicBezTo>
                      <a:pt x="580096" y="140997"/>
                      <a:pt x="581309" y="142458"/>
                      <a:pt x="582621" y="144014"/>
                    </a:cubicBezTo>
                    <a:cubicBezTo>
                      <a:pt x="581512" y="145402"/>
                      <a:pt x="580431" y="146771"/>
                      <a:pt x="579043" y="148535"/>
                    </a:cubicBezTo>
                    <a:cubicBezTo>
                      <a:pt x="580145" y="148509"/>
                      <a:pt x="580723" y="148540"/>
                      <a:pt x="581293" y="148495"/>
                    </a:cubicBezTo>
                    <a:cubicBezTo>
                      <a:pt x="585526" y="148186"/>
                      <a:pt x="587451" y="149950"/>
                      <a:pt x="586632" y="154106"/>
                    </a:cubicBezTo>
                    <a:cubicBezTo>
                      <a:pt x="586135" y="156577"/>
                      <a:pt x="587579" y="157651"/>
                      <a:pt x="588943" y="158536"/>
                    </a:cubicBezTo>
                    <a:cubicBezTo>
                      <a:pt x="592205" y="160643"/>
                      <a:pt x="592683" y="162454"/>
                      <a:pt x="590018" y="165593"/>
                    </a:cubicBezTo>
                    <a:cubicBezTo>
                      <a:pt x="591163" y="165699"/>
                      <a:pt x="592643" y="165392"/>
                      <a:pt x="593109" y="165933"/>
                    </a:cubicBezTo>
                    <a:cubicBezTo>
                      <a:pt x="594159" y="167139"/>
                      <a:pt x="594772" y="168662"/>
                      <a:pt x="592566" y="169832"/>
                    </a:cubicBezTo>
                    <a:cubicBezTo>
                      <a:pt x="591849" y="170210"/>
                      <a:pt x="591429" y="171676"/>
                      <a:pt x="591485" y="172638"/>
                    </a:cubicBezTo>
                    <a:cubicBezTo>
                      <a:pt x="591494" y="173152"/>
                      <a:pt x="592702" y="173856"/>
                      <a:pt x="593510" y="174059"/>
                    </a:cubicBezTo>
                    <a:cubicBezTo>
                      <a:pt x="594819" y="174421"/>
                      <a:pt x="596219" y="174364"/>
                      <a:pt x="597577" y="174615"/>
                    </a:cubicBezTo>
                    <a:cubicBezTo>
                      <a:pt x="598023" y="174689"/>
                      <a:pt x="598377" y="175181"/>
                      <a:pt x="598772" y="175487"/>
                    </a:cubicBezTo>
                    <a:cubicBezTo>
                      <a:pt x="598409" y="175919"/>
                      <a:pt x="598106" y="176631"/>
                      <a:pt x="597693" y="176735"/>
                    </a:cubicBezTo>
                    <a:cubicBezTo>
                      <a:pt x="594779" y="177359"/>
                      <a:pt x="595997" y="179455"/>
                      <a:pt x="597013" y="180044"/>
                    </a:cubicBezTo>
                    <a:cubicBezTo>
                      <a:pt x="600075" y="181840"/>
                      <a:pt x="599838" y="184466"/>
                      <a:pt x="599293" y="187488"/>
                    </a:cubicBezTo>
                    <a:cubicBezTo>
                      <a:pt x="600175" y="187244"/>
                      <a:pt x="600777" y="186939"/>
                      <a:pt x="601356" y="186969"/>
                    </a:cubicBezTo>
                    <a:cubicBezTo>
                      <a:pt x="602073" y="187029"/>
                      <a:pt x="602775" y="187378"/>
                      <a:pt x="603508" y="187589"/>
                    </a:cubicBezTo>
                    <a:cubicBezTo>
                      <a:pt x="603114" y="188160"/>
                      <a:pt x="602692" y="188749"/>
                      <a:pt x="602299" y="189320"/>
                    </a:cubicBezTo>
                    <a:cubicBezTo>
                      <a:pt x="601838" y="189973"/>
                      <a:pt x="601060" y="190630"/>
                      <a:pt x="601028" y="191329"/>
                    </a:cubicBezTo>
                    <a:cubicBezTo>
                      <a:pt x="601013" y="192056"/>
                      <a:pt x="601554" y="193028"/>
                      <a:pt x="602143" y="193450"/>
                    </a:cubicBezTo>
                    <a:cubicBezTo>
                      <a:pt x="604333" y="195005"/>
                      <a:pt x="604371" y="197814"/>
                      <a:pt x="602212" y="199433"/>
                    </a:cubicBezTo>
                    <a:cubicBezTo>
                      <a:pt x="601625" y="199887"/>
                      <a:pt x="601327" y="200796"/>
                      <a:pt x="600912" y="201460"/>
                    </a:cubicBezTo>
                    <a:cubicBezTo>
                      <a:pt x="601715" y="201467"/>
                      <a:pt x="602554" y="201530"/>
                      <a:pt x="603366" y="201490"/>
                    </a:cubicBezTo>
                    <a:cubicBezTo>
                      <a:pt x="604346" y="201462"/>
                      <a:pt x="605337" y="201388"/>
                      <a:pt x="606581" y="201273"/>
                    </a:cubicBezTo>
                    <a:cubicBezTo>
                      <a:pt x="605630" y="203597"/>
                      <a:pt x="604864" y="205522"/>
                      <a:pt x="604435" y="206474"/>
                    </a:cubicBezTo>
                    <a:cubicBezTo>
                      <a:pt x="606448" y="208502"/>
                      <a:pt x="608682" y="209749"/>
                      <a:pt x="609105" y="211475"/>
                    </a:cubicBezTo>
                    <a:cubicBezTo>
                      <a:pt x="609531" y="213078"/>
                      <a:pt x="608090" y="215196"/>
                      <a:pt x="607407" y="217189"/>
                    </a:cubicBezTo>
                    <a:cubicBezTo>
                      <a:pt x="607985" y="217658"/>
                      <a:pt x="609557" y="218369"/>
                      <a:pt x="609662" y="219221"/>
                    </a:cubicBezTo>
                    <a:cubicBezTo>
                      <a:pt x="610072" y="223549"/>
                      <a:pt x="613382" y="225107"/>
                      <a:pt x="616600" y="227083"/>
                    </a:cubicBezTo>
                    <a:cubicBezTo>
                      <a:pt x="616232" y="228195"/>
                      <a:pt x="615845" y="229400"/>
                      <a:pt x="615468" y="230560"/>
                    </a:cubicBezTo>
                    <a:cubicBezTo>
                      <a:pt x="619841" y="232157"/>
                      <a:pt x="620620" y="238564"/>
                      <a:pt x="616872" y="242195"/>
                    </a:cubicBezTo>
                    <a:cubicBezTo>
                      <a:pt x="617364" y="243277"/>
                      <a:pt x="617874" y="244389"/>
                      <a:pt x="618457" y="245614"/>
                    </a:cubicBezTo>
                    <a:cubicBezTo>
                      <a:pt x="619216" y="245489"/>
                      <a:pt x="620020" y="245374"/>
                      <a:pt x="621133" y="245181"/>
                    </a:cubicBezTo>
                    <a:cubicBezTo>
                      <a:pt x="621983" y="248510"/>
                      <a:pt x="622842" y="251793"/>
                      <a:pt x="623728" y="255178"/>
                    </a:cubicBezTo>
                    <a:cubicBezTo>
                      <a:pt x="625059" y="254887"/>
                      <a:pt x="626108" y="254656"/>
                      <a:pt x="627354" y="254419"/>
                    </a:cubicBezTo>
                    <a:cubicBezTo>
                      <a:pt x="625914" y="258412"/>
                      <a:pt x="626618" y="259639"/>
                      <a:pt x="629548" y="261479"/>
                    </a:cubicBezTo>
                    <a:cubicBezTo>
                      <a:pt x="630958" y="262375"/>
                      <a:pt x="632794" y="264873"/>
                      <a:pt x="632412" y="265837"/>
                    </a:cubicBezTo>
                    <a:cubicBezTo>
                      <a:pt x="631743" y="267540"/>
                      <a:pt x="633059" y="270851"/>
                      <a:pt x="629482" y="271060"/>
                    </a:cubicBezTo>
                    <a:cubicBezTo>
                      <a:pt x="629015" y="271080"/>
                      <a:pt x="628608" y="271818"/>
                      <a:pt x="628827" y="271598"/>
                    </a:cubicBezTo>
                    <a:cubicBezTo>
                      <a:pt x="629254" y="273641"/>
                      <a:pt x="629554" y="275046"/>
                      <a:pt x="629834" y="276424"/>
                    </a:cubicBezTo>
                    <a:cubicBezTo>
                      <a:pt x="630336" y="278897"/>
                      <a:pt x="630706" y="281414"/>
                      <a:pt x="631358" y="283872"/>
                    </a:cubicBezTo>
                    <a:cubicBezTo>
                      <a:pt x="631540" y="284593"/>
                      <a:pt x="632359" y="285188"/>
                      <a:pt x="632906" y="285796"/>
                    </a:cubicBezTo>
                    <a:cubicBezTo>
                      <a:pt x="633656" y="286595"/>
                      <a:pt x="634416" y="287347"/>
                      <a:pt x="635604" y="288583"/>
                    </a:cubicBezTo>
                    <a:cubicBezTo>
                      <a:pt x="635331" y="288718"/>
                      <a:pt x="635906" y="288431"/>
                      <a:pt x="636783" y="287991"/>
                    </a:cubicBezTo>
                    <a:cubicBezTo>
                      <a:pt x="636452" y="292472"/>
                      <a:pt x="638172" y="296603"/>
                      <a:pt x="635275" y="301127"/>
                    </a:cubicBezTo>
                    <a:cubicBezTo>
                      <a:pt x="633677" y="303624"/>
                      <a:pt x="633627" y="308046"/>
                      <a:pt x="635408" y="311458"/>
                    </a:cubicBezTo>
                    <a:cubicBezTo>
                      <a:pt x="635785" y="312176"/>
                      <a:pt x="636710" y="312623"/>
                      <a:pt x="637774" y="313540"/>
                    </a:cubicBezTo>
                    <a:cubicBezTo>
                      <a:pt x="635363" y="317075"/>
                      <a:pt x="636837" y="322759"/>
                      <a:pt x="631502" y="325967"/>
                    </a:cubicBezTo>
                    <a:cubicBezTo>
                      <a:pt x="635509" y="327239"/>
                      <a:pt x="635014" y="330151"/>
                      <a:pt x="635093" y="333212"/>
                    </a:cubicBezTo>
                    <a:cubicBezTo>
                      <a:pt x="635192" y="336742"/>
                      <a:pt x="632862" y="338031"/>
                      <a:pt x="630284" y="339558"/>
                    </a:cubicBezTo>
                    <a:cubicBezTo>
                      <a:pt x="629693" y="339256"/>
                      <a:pt x="628704" y="338770"/>
                      <a:pt x="627189" y="338022"/>
                    </a:cubicBezTo>
                    <a:cubicBezTo>
                      <a:pt x="626240" y="343098"/>
                      <a:pt x="624994" y="347646"/>
                      <a:pt x="628069" y="352147"/>
                    </a:cubicBezTo>
                    <a:cubicBezTo>
                      <a:pt x="629993" y="354910"/>
                      <a:pt x="629397" y="356289"/>
                      <a:pt x="626513" y="357772"/>
                    </a:cubicBezTo>
                    <a:cubicBezTo>
                      <a:pt x="623731" y="359229"/>
                      <a:pt x="622159" y="361829"/>
                      <a:pt x="621233" y="364816"/>
                    </a:cubicBezTo>
                    <a:cubicBezTo>
                      <a:pt x="620556" y="367004"/>
                      <a:pt x="619989" y="369242"/>
                      <a:pt x="619507" y="370988"/>
                    </a:cubicBezTo>
                    <a:cubicBezTo>
                      <a:pt x="618020" y="371098"/>
                      <a:pt x="616339" y="371214"/>
                      <a:pt x="614629" y="371349"/>
                    </a:cubicBezTo>
                    <a:cubicBezTo>
                      <a:pt x="614622" y="371712"/>
                      <a:pt x="614615" y="372076"/>
                      <a:pt x="614625" y="372468"/>
                    </a:cubicBezTo>
                    <a:cubicBezTo>
                      <a:pt x="615774" y="372892"/>
                      <a:pt x="616934" y="373269"/>
                      <a:pt x="618285" y="373762"/>
                    </a:cubicBezTo>
                    <a:cubicBezTo>
                      <a:pt x="617984" y="376788"/>
                      <a:pt x="618248" y="380014"/>
                      <a:pt x="616570" y="382762"/>
                    </a:cubicBezTo>
                    <a:cubicBezTo>
                      <a:pt x="616124" y="382687"/>
                      <a:pt x="615724" y="382623"/>
                      <a:pt x="615277" y="382549"/>
                    </a:cubicBezTo>
                    <a:cubicBezTo>
                      <a:pt x="615544" y="380342"/>
                      <a:pt x="615793" y="378108"/>
                      <a:pt x="616061" y="375902"/>
                    </a:cubicBezTo>
                    <a:cubicBezTo>
                      <a:pt x="612618" y="375388"/>
                      <a:pt x="612180" y="375826"/>
                      <a:pt x="611836" y="380037"/>
                    </a:cubicBezTo>
                    <a:cubicBezTo>
                      <a:pt x="611679" y="381854"/>
                      <a:pt x="606729" y="383539"/>
                      <a:pt x="604952" y="382319"/>
                    </a:cubicBezTo>
                    <a:cubicBezTo>
                      <a:pt x="604446" y="381963"/>
                      <a:pt x="604055" y="381414"/>
                      <a:pt x="603626" y="380930"/>
                    </a:cubicBezTo>
                    <a:cubicBezTo>
                      <a:pt x="601980" y="383977"/>
                      <a:pt x="601240" y="384130"/>
                      <a:pt x="599582" y="381598"/>
                    </a:cubicBezTo>
                    <a:cubicBezTo>
                      <a:pt x="600863" y="380979"/>
                      <a:pt x="602163" y="380388"/>
                      <a:pt x="603170" y="379904"/>
                    </a:cubicBezTo>
                    <a:cubicBezTo>
                      <a:pt x="602340" y="378918"/>
                      <a:pt x="601583" y="378044"/>
                      <a:pt x="600325" y="376573"/>
                    </a:cubicBezTo>
                    <a:cubicBezTo>
                      <a:pt x="602430" y="376745"/>
                      <a:pt x="603436" y="376821"/>
                      <a:pt x="604443" y="376896"/>
                    </a:cubicBezTo>
                    <a:cubicBezTo>
                      <a:pt x="603988" y="376747"/>
                      <a:pt x="603534" y="376599"/>
                      <a:pt x="603079" y="376450"/>
                    </a:cubicBezTo>
                    <a:cubicBezTo>
                      <a:pt x="603443" y="374582"/>
                      <a:pt x="603824" y="372742"/>
                      <a:pt x="604159" y="370891"/>
                    </a:cubicBezTo>
                    <a:cubicBezTo>
                      <a:pt x="604757" y="370829"/>
                      <a:pt x="605346" y="370811"/>
                      <a:pt x="605944" y="370749"/>
                    </a:cubicBezTo>
                    <a:cubicBezTo>
                      <a:pt x="604786" y="370372"/>
                      <a:pt x="603580" y="369984"/>
                      <a:pt x="602421" y="369606"/>
                    </a:cubicBezTo>
                    <a:cubicBezTo>
                      <a:pt x="602426" y="369365"/>
                      <a:pt x="602431" y="369122"/>
                      <a:pt x="602435" y="368880"/>
                    </a:cubicBezTo>
                    <a:cubicBezTo>
                      <a:pt x="603256" y="368914"/>
                      <a:pt x="604065" y="368995"/>
                      <a:pt x="604850" y="368973"/>
                    </a:cubicBezTo>
                    <a:cubicBezTo>
                      <a:pt x="605831" y="368946"/>
                      <a:pt x="606803" y="368844"/>
                      <a:pt x="607794" y="368770"/>
                    </a:cubicBezTo>
                    <a:cubicBezTo>
                      <a:pt x="607751" y="368517"/>
                      <a:pt x="607738" y="368247"/>
                      <a:pt x="607678" y="367965"/>
                    </a:cubicBezTo>
                    <a:cubicBezTo>
                      <a:pt x="606519" y="367588"/>
                      <a:pt x="604878" y="367518"/>
                      <a:pt x="604371" y="366724"/>
                    </a:cubicBezTo>
                    <a:cubicBezTo>
                      <a:pt x="603864" y="365930"/>
                      <a:pt x="604688" y="364407"/>
                      <a:pt x="604654" y="363231"/>
                    </a:cubicBezTo>
                    <a:cubicBezTo>
                      <a:pt x="604626" y="361812"/>
                      <a:pt x="604657" y="360235"/>
                      <a:pt x="604085" y="358964"/>
                    </a:cubicBezTo>
                    <a:cubicBezTo>
                      <a:pt x="603550" y="357750"/>
                      <a:pt x="602544" y="358113"/>
                      <a:pt x="601973" y="359595"/>
                    </a:cubicBezTo>
                    <a:cubicBezTo>
                      <a:pt x="600931" y="362336"/>
                      <a:pt x="599527" y="364950"/>
                      <a:pt x="600313" y="368119"/>
                    </a:cubicBezTo>
                    <a:cubicBezTo>
                      <a:pt x="600496" y="368841"/>
                      <a:pt x="599328" y="369826"/>
                      <a:pt x="599038" y="370810"/>
                    </a:cubicBezTo>
                    <a:cubicBezTo>
                      <a:pt x="598487" y="372759"/>
                      <a:pt x="598092" y="374765"/>
                      <a:pt x="597522" y="377246"/>
                    </a:cubicBezTo>
                    <a:cubicBezTo>
                      <a:pt x="596619" y="376146"/>
                      <a:pt x="596054" y="375510"/>
                      <a:pt x="595151" y="374409"/>
                    </a:cubicBezTo>
                    <a:cubicBezTo>
                      <a:pt x="595037" y="375481"/>
                      <a:pt x="594958" y="376169"/>
                      <a:pt x="594879" y="376858"/>
                    </a:cubicBezTo>
                    <a:cubicBezTo>
                      <a:pt x="594580" y="376890"/>
                      <a:pt x="594309" y="376903"/>
                      <a:pt x="594010" y="376934"/>
                    </a:cubicBezTo>
                    <a:cubicBezTo>
                      <a:pt x="593976" y="375319"/>
                      <a:pt x="593953" y="373659"/>
                      <a:pt x="593942" y="371829"/>
                    </a:cubicBezTo>
                    <a:cubicBezTo>
                      <a:pt x="591722" y="373167"/>
                      <a:pt x="591265" y="377012"/>
                      <a:pt x="593157" y="377599"/>
                    </a:cubicBezTo>
                    <a:cubicBezTo>
                      <a:pt x="594845" y="378117"/>
                      <a:pt x="596721" y="378117"/>
                      <a:pt x="597578" y="378208"/>
                    </a:cubicBezTo>
                    <a:cubicBezTo>
                      <a:pt x="597314" y="381171"/>
                      <a:pt x="597311" y="383728"/>
                      <a:pt x="596760" y="386114"/>
                    </a:cubicBezTo>
                    <a:cubicBezTo>
                      <a:pt x="596212" y="388381"/>
                      <a:pt x="594976" y="390446"/>
                      <a:pt x="594195" y="392661"/>
                    </a:cubicBezTo>
                    <a:cubicBezTo>
                      <a:pt x="593642" y="394292"/>
                      <a:pt x="592981" y="396071"/>
                      <a:pt x="593051" y="397743"/>
                    </a:cubicBezTo>
                    <a:cubicBezTo>
                      <a:pt x="593181" y="401132"/>
                      <a:pt x="591671" y="402456"/>
                      <a:pt x="588179" y="401613"/>
                    </a:cubicBezTo>
                    <a:cubicBezTo>
                      <a:pt x="587046" y="401338"/>
                      <a:pt x="585805" y="401333"/>
                      <a:pt x="584446" y="401203"/>
                    </a:cubicBezTo>
                    <a:cubicBezTo>
                      <a:pt x="584892" y="404151"/>
                      <a:pt x="585262" y="406669"/>
                      <a:pt x="585685" y="409393"/>
                    </a:cubicBezTo>
                    <a:cubicBezTo>
                      <a:pt x="586491" y="409156"/>
                      <a:pt x="587533" y="408850"/>
                      <a:pt x="589307" y="408315"/>
                    </a:cubicBezTo>
                    <a:cubicBezTo>
                      <a:pt x="588406" y="410967"/>
                      <a:pt x="587692" y="413099"/>
                      <a:pt x="587117" y="414824"/>
                    </a:cubicBezTo>
                    <a:cubicBezTo>
                      <a:pt x="585393" y="414687"/>
                      <a:pt x="584126" y="414578"/>
                      <a:pt x="582879" y="414498"/>
                    </a:cubicBezTo>
                    <a:cubicBezTo>
                      <a:pt x="582825" y="414851"/>
                      <a:pt x="582725" y="415194"/>
                      <a:pt x="582671" y="415548"/>
                    </a:cubicBezTo>
                    <a:cubicBezTo>
                      <a:pt x="583634" y="415931"/>
                      <a:pt x="584568" y="416332"/>
                      <a:pt x="585753" y="416812"/>
                    </a:cubicBezTo>
                    <a:cubicBezTo>
                      <a:pt x="585363" y="417261"/>
                      <a:pt x="584917" y="418065"/>
                      <a:pt x="584628" y="418049"/>
                    </a:cubicBezTo>
                    <a:cubicBezTo>
                      <a:pt x="581775" y="417518"/>
                      <a:pt x="580638" y="418802"/>
                      <a:pt x="580658" y="421583"/>
                    </a:cubicBezTo>
                    <a:cubicBezTo>
                      <a:pt x="580671" y="423291"/>
                      <a:pt x="581666" y="425409"/>
                      <a:pt x="578588" y="426777"/>
                    </a:cubicBezTo>
                    <a:cubicBezTo>
                      <a:pt x="576799" y="427600"/>
                      <a:pt x="576304" y="431389"/>
                      <a:pt x="575323" y="433852"/>
                    </a:cubicBezTo>
                    <a:cubicBezTo>
                      <a:pt x="574156" y="436712"/>
                      <a:pt x="573130" y="439603"/>
                      <a:pt x="572027" y="442502"/>
                    </a:cubicBezTo>
                    <a:cubicBezTo>
                      <a:pt x="571721" y="442458"/>
                      <a:pt x="571442" y="442397"/>
                      <a:pt x="571135" y="442353"/>
                    </a:cubicBezTo>
                    <a:cubicBezTo>
                      <a:pt x="570956" y="441510"/>
                      <a:pt x="570758" y="440639"/>
                      <a:pt x="570550" y="439814"/>
                    </a:cubicBezTo>
                    <a:cubicBezTo>
                      <a:pt x="570233" y="439817"/>
                      <a:pt x="569888" y="439838"/>
                      <a:pt x="569569" y="439841"/>
                    </a:cubicBezTo>
                    <a:cubicBezTo>
                      <a:pt x="569559" y="441324"/>
                      <a:pt x="569550" y="442808"/>
                      <a:pt x="569536" y="444413"/>
                    </a:cubicBezTo>
                    <a:cubicBezTo>
                      <a:pt x="566135" y="445587"/>
                      <a:pt x="566302" y="446159"/>
                      <a:pt x="566586" y="450168"/>
                    </a:cubicBezTo>
                    <a:cubicBezTo>
                      <a:pt x="566719" y="451999"/>
                      <a:pt x="564818" y="454211"/>
                      <a:pt x="563442" y="455929"/>
                    </a:cubicBezTo>
                    <a:cubicBezTo>
                      <a:pt x="561768" y="457996"/>
                      <a:pt x="559663" y="459699"/>
                      <a:pt x="557723" y="461537"/>
                    </a:cubicBezTo>
                    <a:lnTo>
                      <a:pt x="557192" y="461956"/>
                    </a:lnTo>
                    <a:cubicBezTo>
                      <a:pt x="557463" y="460067"/>
                      <a:pt x="557372" y="458050"/>
                      <a:pt x="558050" y="456299"/>
                    </a:cubicBezTo>
                    <a:cubicBezTo>
                      <a:pt x="559152" y="453400"/>
                      <a:pt x="560662" y="450640"/>
                      <a:pt x="562115" y="447915"/>
                    </a:cubicBezTo>
                    <a:cubicBezTo>
                      <a:pt x="562802" y="446679"/>
                      <a:pt x="564108" y="445725"/>
                      <a:pt x="564563" y="444436"/>
                    </a:cubicBezTo>
                    <a:cubicBezTo>
                      <a:pt x="565569" y="441638"/>
                      <a:pt x="566243" y="438693"/>
                      <a:pt x="567189" y="435176"/>
                    </a:cubicBezTo>
                    <a:cubicBezTo>
                      <a:pt x="566271" y="436240"/>
                      <a:pt x="565690" y="436891"/>
                      <a:pt x="565127" y="437570"/>
                    </a:cubicBezTo>
                    <a:cubicBezTo>
                      <a:pt x="566558" y="434939"/>
                      <a:pt x="563555" y="431111"/>
                      <a:pt x="567315" y="429187"/>
                    </a:cubicBezTo>
                    <a:cubicBezTo>
                      <a:pt x="567674" y="428998"/>
                      <a:pt x="568044" y="428642"/>
                      <a:pt x="568173" y="428281"/>
                    </a:cubicBezTo>
                    <a:cubicBezTo>
                      <a:pt x="569325" y="424710"/>
                      <a:pt x="570460" y="421112"/>
                      <a:pt x="571615" y="417421"/>
                    </a:cubicBezTo>
                    <a:cubicBezTo>
                      <a:pt x="572252" y="417733"/>
                      <a:pt x="573084" y="418159"/>
                      <a:pt x="573962" y="418596"/>
                    </a:cubicBezTo>
                    <a:cubicBezTo>
                      <a:pt x="574077" y="418402"/>
                      <a:pt x="574193" y="418208"/>
                      <a:pt x="574308" y="418015"/>
                    </a:cubicBezTo>
                    <a:cubicBezTo>
                      <a:pt x="572361" y="416466"/>
                      <a:pt x="570441" y="414898"/>
                      <a:pt x="568080" y="413013"/>
                    </a:cubicBezTo>
                    <a:cubicBezTo>
                      <a:pt x="568077" y="412696"/>
                      <a:pt x="568071" y="411623"/>
                      <a:pt x="568046" y="410521"/>
                    </a:cubicBezTo>
                    <a:cubicBezTo>
                      <a:pt x="567785" y="410488"/>
                      <a:pt x="567524" y="410455"/>
                      <a:pt x="567263" y="410422"/>
                    </a:cubicBezTo>
                    <a:cubicBezTo>
                      <a:pt x="565275" y="415683"/>
                      <a:pt x="563297" y="420897"/>
                      <a:pt x="561223" y="426334"/>
                    </a:cubicBezTo>
                    <a:cubicBezTo>
                      <a:pt x="561612" y="426444"/>
                      <a:pt x="562438" y="426675"/>
                      <a:pt x="563236" y="426924"/>
                    </a:cubicBezTo>
                    <a:cubicBezTo>
                      <a:pt x="563249" y="427195"/>
                      <a:pt x="563216" y="427455"/>
                      <a:pt x="563229" y="427726"/>
                    </a:cubicBezTo>
                    <a:cubicBezTo>
                      <a:pt x="562210" y="427818"/>
                      <a:pt x="561163" y="427928"/>
                      <a:pt x="560415" y="428007"/>
                    </a:cubicBezTo>
                    <a:cubicBezTo>
                      <a:pt x="559158" y="430287"/>
                      <a:pt x="557966" y="432485"/>
                      <a:pt x="556979" y="434313"/>
                    </a:cubicBezTo>
                    <a:cubicBezTo>
                      <a:pt x="554771" y="433168"/>
                      <a:pt x="552951" y="432256"/>
                      <a:pt x="551001" y="431265"/>
                    </a:cubicBezTo>
                    <a:cubicBezTo>
                      <a:pt x="551425" y="430117"/>
                      <a:pt x="557006" y="426233"/>
                      <a:pt x="557789" y="426332"/>
                    </a:cubicBezTo>
                    <a:cubicBezTo>
                      <a:pt x="558575" y="424751"/>
                      <a:pt x="559693" y="423439"/>
                      <a:pt x="559709" y="422152"/>
                    </a:cubicBezTo>
                    <a:cubicBezTo>
                      <a:pt x="559725" y="420864"/>
                      <a:pt x="558603" y="419546"/>
                      <a:pt x="557832" y="417963"/>
                    </a:cubicBezTo>
                    <a:cubicBezTo>
                      <a:pt x="556166" y="421980"/>
                      <a:pt x="554804" y="425284"/>
                      <a:pt x="553461" y="428617"/>
                    </a:cubicBezTo>
                    <a:cubicBezTo>
                      <a:pt x="552581" y="428301"/>
                      <a:pt x="552684" y="428275"/>
                      <a:pt x="552371" y="424723"/>
                    </a:cubicBezTo>
                    <a:cubicBezTo>
                      <a:pt x="552216" y="423106"/>
                      <a:pt x="551434" y="421570"/>
                      <a:pt x="550819" y="419607"/>
                    </a:cubicBezTo>
                    <a:lnTo>
                      <a:pt x="549334" y="420953"/>
                    </a:lnTo>
                    <a:lnTo>
                      <a:pt x="550238" y="417385"/>
                    </a:lnTo>
                    <a:cubicBezTo>
                      <a:pt x="553051" y="420976"/>
                      <a:pt x="553870" y="421571"/>
                      <a:pt x="555475" y="421023"/>
                    </a:cubicBezTo>
                    <a:cubicBezTo>
                      <a:pt x="554711" y="419516"/>
                      <a:pt x="553920" y="418026"/>
                      <a:pt x="553157" y="416518"/>
                    </a:cubicBezTo>
                    <a:cubicBezTo>
                      <a:pt x="554482" y="416031"/>
                      <a:pt x="555620" y="415624"/>
                      <a:pt x="556831" y="415209"/>
                    </a:cubicBezTo>
                    <a:lnTo>
                      <a:pt x="553159" y="412858"/>
                    </a:lnTo>
                    <a:lnTo>
                      <a:pt x="553164" y="412841"/>
                    </a:lnTo>
                    <a:lnTo>
                      <a:pt x="553166" y="412826"/>
                    </a:lnTo>
                    <a:lnTo>
                      <a:pt x="556558" y="412470"/>
                    </a:lnTo>
                    <a:lnTo>
                      <a:pt x="561797" y="409124"/>
                    </a:lnTo>
                    <a:lnTo>
                      <a:pt x="562070" y="409199"/>
                    </a:lnTo>
                    <a:lnTo>
                      <a:pt x="561923" y="411558"/>
                    </a:lnTo>
                    <a:cubicBezTo>
                      <a:pt x="562211" y="411573"/>
                      <a:pt x="562483" y="411559"/>
                      <a:pt x="562771" y="411575"/>
                    </a:cubicBezTo>
                    <a:cubicBezTo>
                      <a:pt x="562739" y="410837"/>
                      <a:pt x="563011" y="409824"/>
                      <a:pt x="562628" y="409351"/>
                    </a:cubicBezTo>
                    <a:lnTo>
                      <a:pt x="562070" y="409199"/>
                    </a:lnTo>
                    <a:lnTo>
                      <a:pt x="562086" y="408939"/>
                    </a:lnTo>
                    <a:lnTo>
                      <a:pt x="561797" y="409124"/>
                    </a:lnTo>
                    <a:lnTo>
                      <a:pt x="557951" y="408073"/>
                    </a:lnTo>
                    <a:cubicBezTo>
                      <a:pt x="556470" y="408724"/>
                      <a:pt x="555032" y="409892"/>
                      <a:pt x="553520" y="409900"/>
                    </a:cubicBezTo>
                    <a:lnTo>
                      <a:pt x="553166" y="412826"/>
                    </a:lnTo>
                    <a:lnTo>
                      <a:pt x="553117" y="412832"/>
                    </a:lnTo>
                    <a:lnTo>
                      <a:pt x="553159" y="412858"/>
                    </a:lnTo>
                    <a:lnTo>
                      <a:pt x="551986" y="416309"/>
                    </a:lnTo>
                    <a:cubicBezTo>
                      <a:pt x="548524" y="413889"/>
                      <a:pt x="551030" y="411251"/>
                      <a:pt x="551900" y="408740"/>
                    </a:cubicBezTo>
                    <a:cubicBezTo>
                      <a:pt x="550740" y="408483"/>
                      <a:pt x="549717" y="408258"/>
                      <a:pt x="548676" y="408004"/>
                    </a:cubicBezTo>
                    <a:cubicBezTo>
                      <a:pt x="549117" y="407005"/>
                      <a:pt x="549584" y="405988"/>
                      <a:pt x="550149" y="404748"/>
                    </a:cubicBezTo>
                    <a:cubicBezTo>
                      <a:pt x="550941" y="405361"/>
                      <a:pt x="551602" y="405896"/>
                      <a:pt x="552557" y="406643"/>
                    </a:cubicBezTo>
                    <a:cubicBezTo>
                      <a:pt x="554364" y="402536"/>
                      <a:pt x="557641" y="399167"/>
                      <a:pt x="557232" y="394278"/>
                    </a:cubicBezTo>
                    <a:cubicBezTo>
                      <a:pt x="557232" y="394278"/>
                      <a:pt x="557212" y="394371"/>
                      <a:pt x="557212" y="394371"/>
                    </a:cubicBezTo>
                    <a:cubicBezTo>
                      <a:pt x="557762" y="393421"/>
                      <a:pt x="558294" y="392442"/>
                      <a:pt x="558834" y="391538"/>
                    </a:cubicBezTo>
                    <a:cubicBezTo>
                      <a:pt x="557734" y="390565"/>
                      <a:pt x="556771" y="389743"/>
                      <a:pt x="555706" y="388827"/>
                    </a:cubicBezTo>
                    <a:cubicBezTo>
                      <a:pt x="557435" y="387723"/>
                      <a:pt x="558853" y="386817"/>
                      <a:pt x="561007" y="385441"/>
                    </a:cubicBezTo>
                    <a:cubicBezTo>
                      <a:pt x="559356" y="384979"/>
                      <a:pt x="558233" y="384659"/>
                      <a:pt x="556283" y="384107"/>
                    </a:cubicBezTo>
                    <a:cubicBezTo>
                      <a:pt x="556676" y="382660"/>
                      <a:pt x="557148" y="380961"/>
                      <a:pt x="557740" y="378827"/>
                    </a:cubicBezTo>
                    <a:cubicBezTo>
                      <a:pt x="559731" y="381506"/>
                      <a:pt x="561278" y="383552"/>
                      <a:pt x="562842" y="385626"/>
                    </a:cubicBezTo>
                    <a:cubicBezTo>
                      <a:pt x="563274" y="385430"/>
                      <a:pt x="563754" y="385243"/>
                      <a:pt x="564187" y="385046"/>
                    </a:cubicBezTo>
                    <a:cubicBezTo>
                      <a:pt x="561532" y="382951"/>
                      <a:pt x="559962" y="380680"/>
                      <a:pt x="562718" y="377683"/>
                    </a:cubicBezTo>
                    <a:cubicBezTo>
                      <a:pt x="561179" y="377588"/>
                      <a:pt x="559960" y="377489"/>
                      <a:pt x="558692" y="377381"/>
                    </a:cubicBezTo>
                    <a:cubicBezTo>
                      <a:pt x="559028" y="375530"/>
                      <a:pt x="559331" y="373819"/>
                      <a:pt x="559668" y="371847"/>
                    </a:cubicBezTo>
                    <a:cubicBezTo>
                      <a:pt x="560482" y="372246"/>
                      <a:pt x="561185" y="372596"/>
                      <a:pt x="561886" y="372946"/>
                    </a:cubicBezTo>
                    <a:cubicBezTo>
                      <a:pt x="561608" y="373883"/>
                      <a:pt x="561358" y="374680"/>
                      <a:pt x="561099" y="375524"/>
                    </a:cubicBezTo>
                    <a:cubicBezTo>
                      <a:pt x="561489" y="375634"/>
                      <a:pt x="561879" y="375745"/>
                      <a:pt x="562297" y="375837"/>
                    </a:cubicBezTo>
                    <a:cubicBezTo>
                      <a:pt x="564545" y="373921"/>
                      <a:pt x="562709" y="370983"/>
                      <a:pt x="562916" y="368496"/>
                    </a:cubicBezTo>
                    <a:cubicBezTo>
                      <a:pt x="562587" y="369105"/>
                      <a:pt x="562258" y="369715"/>
                      <a:pt x="561900" y="370343"/>
                    </a:cubicBezTo>
                    <a:cubicBezTo>
                      <a:pt x="561537" y="370335"/>
                      <a:pt x="561155" y="370300"/>
                      <a:pt x="560791" y="370293"/>
                    </a:cubicBezTo>
                    <a:cubicBezTo>
                      <a:pt x="560742" y="368527"/>
                      <a:pt x="560646" y="366753"/>
                      <a:pt x="560596" y="364989"/>
                    </a:cubicBezTo>
                    <a:cubicBezTo>
                      <a:pt x="560896" y="364958"/>
                      <a:pt x="561177" y="364898"/>
                      <a:pt x="561475" y="364866"/>
                    </a:cubicBezTo>
                    <a:cubicBezTo>
                      <a:pt x="561897" y="365275"/>
                      <a:pt x="562337" y="365713"/>
                      <a:pt x="562995" y="366370"/>
                    </a:cubicBezTo>
                    <a:cubicBezTo>
                      <a:pt x="563908" y="364550"/>
                      <a:pt x="564744" y="362859"/>
                      <a:pt x="565608" y="361149"/>
                    </a:cubicBezTo>
                    <a:lnTo>
                      <a:pt x="561140" y="357962"/>
                    </a:lnTo>
                    <a:lnTo>
                      <a:pt x="561155" y="357927"/>
                    </a:lnTo>
                    <a:lnTo>
                      <a:pt x="561149" y="357917"/>
                    </a:lnTo>
                    <a:lnTo>
                      <a:pt x="564449" y="358337"/>
                    </a:lnTo>
                    <a:cubicBezTo>
                      <a:pt x="564996" y="356192"/>
                      <a:pt x="560617" y="357272"/>
                      <a:pt x="562396" y="354620"/>
                    </a:cubicBezTo>
                    <a:cubicBezTo>
                      <a:pt x="562674" y="351807"/>
                      <a:pt x="562972" y="349023"/>
                      <a:pt x="563251" y="346211"/>
                    </a:cubicBezTo>
                    <a:cubicBezTo>
                      <a:pt x="562662" y="346228"/>
                      <a:pt x="562102" y="346226"/>
                      <a:pt x="561514" y="346242"/>
                    </a:cubicBezTo>
                    <a:cubicBezTo>
                      <a:pt x="561823" y="349038"/>
                      <a:pt x="562133" y="351834"/>
                      <a:pt x="562396" y="354620"/>
                    </a:cubicBezTo>
                    <a:cubicBezTo>
                      <a:pt x="561506" y="354789"/>
                      <a:pt x="560616" y="354958"/>
                      <a:pt x="559399" y="355177"/>
                    </a:cubicBezTo>
                    <a:lnTo>
                      <a:pt x="561149" y="357917"/>
                    </a:lnTo>
                    <a:lnTo>
                      <a:pt x="561062" y="357906"/>
                    </a:lnTo>
                    <a:lnTo>
                      <a:pt x="561140" y="357962"/>
                    </a:lnTo>
                    <a:lnTo>
                      <a:pt x="560499" y="359463"/>
                    </a:lnTo>
                    <a:cubicBezTo>
                      <a:pt x="560961" y="362560"/>
                      <a:pt x="559948" y="364285"/>
                      <a:pt x="555832" y="363841"/>
                    </a:cubicBezTo>
                    <a:cubicBezTo>
                      <a:pt x="556076" y="366160"/>
                      <a:pt x="556288" y="368179"/>
                      <a:pt x="556576" y="370629"/>
                    </a:cubicBezTo>
                    <a:cubicBezTo>
                      <a:pt x="556547" y="370648"/>
                      <a:pt x="555699" y="371069"/>
                      <a:pt x="555483" y="371169"/>
                    </a:cubicBezTo>
                    <a:cubicBezTo>
                      <a:pt x="554347" y="370139"/>
                      <a:pt x="553368" y="368607"/>
                      <a:pt x="552573" y="368676"/>
                    </a:cubicBezTo>
                    <a:cubicBezTo>
                      <a:pt x="551303" y="368810"/>
                      <a:pt x="550159" y="370019"/>
                      <a:pt x="548514" y="371069"/>
                    </a:cubicBezTo>
                    <a:cubicBezTo>
                      <a:pt x="548595" y="369820"/>
                      <a:pt x="548635" y="369195"/>
                      <a:pt x="548697" y="368479"/>
                    </a:cubicBezTo>
                    <a:cubicBezTo>
                      <a:pt x="546468" y="368864"/>
                      <a:pt x="545294" y="368337"/>
                      <a:pt x="546689" y="365650"/>
                    </a:cubicBezTo>
                    <a:cubicBezTo>
                      <a:pt x="545861" y="365540"/>
                      <a:pt x="545154" y="365432"/>
                      <a:pt x="544065" y="365290"/>
                    </a:cubicBezTo>
                    <a:cubicBezTo>
                      <a:pt x="545541" y="368537"/>
                      <a:pt x="546901" y="371541"/>
                      <a:pt x="547830" y="373622"/>
                    </a:cubicBezTo>
                    <a:cubicBezTo>
                      <a:pt x="546945" y="374986"/>
                      <a:pt x="545931" y="375833"/>
                      <a:pt x="545970" y="376645"/>
                    </a:cubicBezTo>
                    <a:cubicBezTo>
                      <a:pt x="546085" y="378887"/>
                      <a:pt x="545677" y="380186"/>
                      <a:pt x="543078" y="379929"/>
                    </a:cubicBezTo>
                    <a:cubicBezTo>
                      <a:pt x="542817" y="379897"/>
                      <a:pt x="542417" y="380831"/>
                      <a:pt x="542118" y="381301"/>
                    </a:cubicBezTo>
                    <a:cubicBezTo>
                      <a:pt x="542712" y="381480"/>
                      <a:pt x="543401" y="381998"/>
                      <a:pt x="543853" y="381829"/>
                    </a:cubicBezTo>
                    <a:cubicBezTo>
                      <a:pt x="544811" y="381456"/>
                      <a:pt x="545647" y="380764"/>
                      <a:pt x="546526" y="380202"/>
                    </a:cubicBezTo>
                    <a:cubicBezTo>
                      <a:pt x="546727" y="380393"/>
                      <a:pt x="546910" y="380555"/>
                      <a:pt x="547111" y="380746"/>
                    </a:cubicBezTo>
                    <a:cubicBezTo>
                      <a:pt x="546620" y="381539"/>
                      <a:pt x="546129" y="382332"/>
                      <a:pt x="545926" y="382700"/>
                    </a:cubicBezTo>
                    <a:cubicBezTo>
                      <a:pt x="546731" y="384462"/>
                      <a:pt x="547484" y="386016"/>
                      <a:pt x="548210" y="387588"/>
                    </a:cubicBezTo>
                    <a:cubicBezTo>
                      <a:pt x="547821" y="387916"/>
                      <a:pt x="547478" y="388255"/>
                      <a:pt x="547089" y="388583"/>
                    </a:cubicBezTo>
                    <a:cubicBezTo>
                      <a:pt x="545968" y="387703"/>
                      <a:pt x="544828" y="386794"/>
                      <a:pt x="543542" y="385779"/>
                    </a:cubicBezTo>
                    <a:cubicBezTo>
                      <a:pt x="543260" y="386838"/>
                      <a:pt x="542884" y="388435"/>
                      <a:pt x="542620" y="389523"/>
                    </a:cubicBezTo>
                    <a:cubicBezTo>
                      <a:pt x="540958" y="389546"/>
                      <a:pt x="539464" y="389581"/>
                      <a:pt x="537532" y="389618"/>
                    </a:cubicBezTo>
                    <a:cubicBezTo>
                      <a:pt x="537474" y="388777"/>
                      <a:pt x="537356" y="387655"/>
                      <a:pt x="537230" y="386459"/>
                    </a:cubicBezTo>
                    <a:cubicBezTo>
                      <a:pt x="535602" y="386221"/>
                      <a:pt x="533806" y="385971"/>
                      <a:pt x="532038" y="385704"/>
                    </a:cubicBezTo>
                    <a:cubicBezTo>
                      <a:pt x="532084" y="385275"/>
                      <a:pt x="532129" y="384847"/>
                      <a:pt x="532204" y="384400"/>
                    </a:cubicBezTo>
                    <a:cubicBezTo>
                      <a:pt x="533889" y="384601"/>
                      <a:pt x="535621" y="384812"/>
                      <a:pt x="537491" y="385054"/>
                    </a:cubicBezTo>
                    <a:cubicBezTo>
                      <a:pt x="537584" y="383638"/>
                      <a:pt x="537832" y="382402"/>
                      <a:pt x="537650" y="381242"/>
                    </a:cubicBezTo>
                    <a:cubicBezTo>
                      <a:pt x="537541" y="380633"/>
                      <a:pt x="536706" y="379889"/>
                      <a:pt x="536085" y="379727"/>
                    </a:cubicBezTo>
                    <a:cubicBezTo>
                      <a:pt x="535573" y="379614"/>
                      <a:pt x="533904" y="379563"/>
                      <a:pt x="534898" y="381243"/>
                    </a:cubicBezTo>
                    <a:cubicBezTo>
                      <a:pt x="534969" y="381357"/>
                      <a:pt x="533531" y="382354"/>
                      <a:pt x="532109" y="383502"/>
                    </a:cubicBezTo>
                    <a:cubicBezTo>
                      <a:pt x="532539" y="381113"/>
                      <a:pt x="532821" y="379617"/>
                      <a:pt x="533166" y="377719"/>
                    </a:cubicBezTo>
                    <a:cubicBezTo>
                      <a:pt x="535178" y="377871"/>
                      <a:pt x="537186" y="378265"/>
                      <a:pt x="539148" y="378089"/>
                    </a:cubicBezTo>
                    <a:cubicBezTo>
                      <a:pt x="542654" y="377765"/>
                      <a:pt x="543364" y="376314"/>
                      <a:pt x="542089" y="373257"/>
                    </a:cubicBezTo>
                    <a:cubicBezTo>
                      <a:pt x="542960" y="372621"/>
                      <a:pt x="544446" y="372072"/>
                      <a:pt x="544496" y="371401"/>
                    </a:cubicBezTo>
                    <a:cubicBezTo>
                      <a:pt x="544562" y="370441"/>
                      <a:pt x="543564" y="369442"/>
                      <a:pt x="543052" y="368452"/>
                    </a:cubicBezTo>
                    <a:cubicBezTo>
                      <a:pt x="542612" y="367575"/>
                      <a:pt x="542228" y="366663"/>
                      <a:pt x="541788" y="365786"/>
                    </a:cubicBezTo>
                    <a:cubicBezTo>
                      <a:pt x="541385" y="364966"/>
                      <a:pt x="540905" y="364155"/>
                      <a:pt x="540536" y="363513"/>
                    </a:cubicBezTo>
                    <a:cubicBezTo>
                      <a:pt x="542766" y="362568"/>
                      <a:pt x="544892" y="361649"/>
                      <a:pt x="547038" y="360757"/>
                    </a:cubicBezTo>
                    <a:cubicBezTo>
                      <a:pt x="546967" y="360523"/>
                      <a:pt x="546879" y="360260"/>
                      <a:pt x="546809" y="360024"/>
                    </a:cubicBezTo>
                    <a:cubicBezTo>
                      <a:pt x="545583" y="359730"/>
                      <a:pt x="544336" y="359529"/>
                      <a:pt x="543142" y="359094"/>
                    </a:cubicBezTo>
                    <a:cubicBezTo>
                      <a:pt x="542670" y="358918"/>
                      <a:pt x="541932" y="357951"/>
                      <a:pt x="541971" y="357887"/>
                    </a:cubicBezTo>
                    <a:cubicBezTo>
                      <a:pt x="542584" y="357096"/>
                      <a:pt x="543245" y="356194"/>
                      <a:pt x="544085" y="355698"/>
                    </a:cubicBezTo>
                    <a:cubicBezTo>
                      <a:pt x="544727" y="355328"/>
                      <a:pt x="545649" y="355458"/>
                      <a:pt x="546472" y="355371"/>
                    </a:cubicBezTo>
                    <a:cubicBezTo>
                      <a:pt x="546497" y="355036"/>
                      <a:pt x="546476" y="354690"/>
                      <a:pt x="546501" y="354355"/>
                    </a:cubicBezTo>
                    <a:cubicBezTo>
                      <a:pt x="544713" y="354180"/>
                      <a:pt x="542901" y="353781"/>
                      <a:pt x="541154" y="353858"/>
                    </a:cubicBezTo>
                    <a:cubicBezTo>
                      <a:pt x="539454" y="353947"/>
                      <a:pt x="537516" y="355224"/>
                      <a:pt x="536939" y="352320"/>
                    </a:cubicBezTo>
                    <a:cubicBezTo>
                      <a:pt x="536894" y="352188"/>
                      <a:pt x="535432" y="352085"/>
                      <a:pt x="535345" y="352261"/>
                    </a:cubicBezTo>
                    <a:cubicBezTo>
                      <a:pt x="535049" y="353048"/>
                      <a:pt x="534589" y="354140"/>
                      <a:pt x="534894" y="354743"/>
                    </a:cubicBezTo>
                    <a:cubicBezTo>
                      <a:pt x="535658" y="356252"/>
                      <a:pt x="536950" y="357461"/>
                      <a:pt x="537789" y="358962"/>
                    </a:cubicBezTo>
                    <a:cubicBezTo>
                      <a:pt x="538834" y="360848"/>
                      <a:pt x="540054" y="362822"/>
                      <a:pt x="538221" y="364952"/>
                    </a:cubicBezTo>
                    <a:lnTo>
                      <a:pt x="538239" y="364980"/>
                    </a:lnTo>
                    <a:cubicBezTo>
                      <a:pt x="537183" y="363699"/>
                      <a:pt x="536259" y="362692"/>
                      <a:pt x="534158" y="363275"/>
                    </a:cubicBezTo>
                    <a:cubicBezTo>
                      <a:pt x="532273" y="363761"/>
                      <a:pt x="530136" y="363291"/>
                      <a:pt x="528131" y="363214"/>
                    </a:cubicBezTo>
                    <a:cubicBezTo>
                      <a:pt x="528025" y="362923"/>
                      <a:pt x="527919" y="362631"/>
                      <a:pt x="527813" y="362340"/>
                    </a:cubicBezTo>
                    <a:cubicBezTo>
                      <a:pt x="529114" y="361628"/>
                      <a:pt x="530398" y="360888"/>
                      <a:pt x="531841" y="360086"/>
                    </a:cubicBezTo>
                    <a:cubicBezTo>
                      <a:pt x="530748" y="359187"/>
                      <a:pt x="529361" y="358078"/>
                      <a:pt x="527819" y="356788"/>
                    </a:cubicBezTo>
                    <a:cubicBezTo>
                      <a:pt x="528550" y="356121"/>
                      <a:pt x="529130" y="355591"/>
                      <a:pt x="529720" y="355015"/>
                    </a:cubicBezTo>
                    <a:cubicBezTo>
                      <a:pt x="529154" y="354378"/>
                      <a:pt x="528588" y="353743"/>
                      <a:pt x="527921" y="353011"/>
                    </a:cubicBezTo>
                    <a:cubicBezTo>
                      <a:pt x="531592" y="351384"/>
                      <a:pt x="531663" y="351059"/>
                      <a:pt x="529430" y="348374"/>
                    </a:cubicBezTo>
                    <a:cubicBezTo>
                      <a:pt x="529138" y="348043"/>
                      <a:pt x="528847" y="347151"/>
                      <a:pt x="528989" y="347060"/>
                    </a:cubicBezTo>
                    <a:cubicBezTo>
                      <a:pt x="529795" y="346385"/>
                      <a:pt x="530739" y="345862"/>
                      <a:pt x="532270" y="344885"/>
                    </a:cubicBezTo>
                    <a:cubicBezTo>
                      <a:pt x="532770" y="340294"/>
                      <a:pt x="530398" y="336581"/>
                      <a:pt x="525419" y="334533"/>
                    </a:cubicBezTo>
                    <a:cubicBezTo>
                      <a:pt x="526474" y="333061"/>
                      <a:pt x="529208" y="335904"/>
                      <a:pt x="528492" y="333408"/>
                    </a:cubicBezTo>
                    <a:cubicBezTo>
                      <a:pt x="530717" y="333144"/>
                      <a:pt x="532776" y="332867"/>
                      <a:pt x="534852" y="332618"/>
                    </a:cubicBezTo>
                    <a:cubicBezTo>
                      <a:pt x="534898" y="332190"/>
                      <a:pt x="534926" y="331734"/>
                      <a:pt x="534943" y="331323"/>
                    </a:cubicBezTo>
                    <a:cubicBezTo>
                      <a:pt x="531093" y="330669"/>
                      <a:pt x="527242" y="330015"/>
                      <a:pt x="523439" y="329372"/>
                    </a:cubicBezTo>
                    <a:cubicBezTo>
                      <a:pt x="523466" y="328915"/>
                      <a:pt x="523484" y="328505"/>
                      <a:pt x="523512" y="328048"/>
                    </a:cubicBezTo>
                    <a:cubicBezTo>
                      <a:pt x="525066" y="327733"/>
                      <a:pt x="526593" y="327436"/>
                      <a:pt x="528982" y="326989"/>
                    </a:cubicBezTo>
                    <a:cubicBezTo>
                      <a:pt x="527125" y="326019"/>
                      <a:pt x="525777" y="325284"/>
                      <a:pt x="524706" y="324731"/>
                    </a:cubicBezTo>
                    <a:cubicBezTo>
                      <a:pt x="526324" y="323578"/>
                      <a:pt x="527772" y="322533"/>
                      <a:pt x="529266" y="321499"/>
                    </a:cubicBezTo>
                    <a:cubicBezTo>
                      <a:pt x="530336" y="320735"/>
                      <a:pt x="537739" y="323391"/>
                      <a:pt x="537724" y="324678"/>
                    </a:cubicBezTo>
                    <a:cubicBezTo>
                      <a:pt x="537719" y="326358"/>
                      <a:pt x="536958" y="328041"/>
                      <a:pt x="537027" y="329713"/>
                    </a:cubicBezTo>
                    <a:cubicBezTo>
                      <a:pt x="537102" y="331142"/>
                      <a:pt x="537904" y="332585"/>
                      <a:pt x="538584" y="334586"/>
                    </a:cubicBezTo>
                    <a:cubicBezTo>
                      <a:pt x="537506" y="335274"/>
                      <a:pt x="536004" y="336234"/>
                      <a:pt x="534133" y="337429"/>
                    </a:cubicBezTo>
                    <a:cubicBezTo>
                      <a:pt x="535523" y="338856"/>
                      <a:pt x="537178" y="340633"/>
                      <a:pt x="538978" y="342515"/>
                    </a:cubicBezTo>
                    <a:cubicBezTo>
                      <a:pt x="538402" y="342924"/>
                      <a:pt x="537558" y="343542"/>
                      <a:pt x="536517" y="344286"/>
                    </a:cubicBezTo>
                    <a:cubicBezTo>
                      <a:pt x="536563" y="344857"/>
                      <a:pt x="536651" y="345558"/>
                      <a:pt x="536740" y="346260"/>
                    </a:cubicBezTo>
                    <a:cubicBezTo>
                      <a:pt x="536803" y="346859"/>
                      <a:pt x="536877" y="347410"/>
                      <a:pt x="537018" y="348318"/>
                    </a:cubicBezTo>
                    <a:cubicBezTo>
                      <a:pt x="537698" y="347884"/>
                      <a:pt x="538105" y="347583"/>
                      <a:pt x="538519" y="347359"/>
                    </a:cubicBezTo>
                    <a:cubicBezTo>
                      <a:pt x="539048" y="347062"/>
                      <a:pt x="539623" y="346774"/>
                      <a:pt x="540152" y="346476"/>
                    </a:cubicBezTo>
                    <a:cubicBezTo>
                      <a:pt x="540206" y="347000"/>
                      <a:pt x="540204" y="347560"/>
                      <a:pt x="540335" y="348076"/>
                    </a:cubicBezTo>
                    <a:cubicBezTo>
                      <a:pt x="540566" y="349125"/>
                      <a:pt x="540826" y="350156"/>
                      <a:pt x="541057" y="351206"/>
                    </a:cubicBezTo>
                    <a:cubicBezTo>
                      <a:pt x="541506" y="351159"/>
                      <a:pt x="541936" y="351083"/>
                      <a:pt x="542386" y="351036"/>
                    </a:cubicBezTo>
                    <a:cubicBezTo>
                      <a:pt x="542445" y="348444"/>
                      <a:pt x="542534" y="345833"/>
                      <a:pt x="542647" y="342010"/>
                    </a:cubicBezTo>
                    <a:cubicBezTo>
                      <a:pt x="543852" y="342397"/>
                      <a:pt x="544900" y="342725"/>
                      <a:pt x="546216" y="343161"/>
                    </a:cubicBezTo>
                    <a:cubicBezTo>
                      <a:pt x="548847" y="339405"/>
                      <a:pt x="548847" y="339405"/>
                      <a:pt x="545854" y="338284"/>
                    </a:cubicBezTo>
                    <a:cubicBezTo>
                      <a:pt x="545289" y="339084"/>
                      <a:pt x="544714" y="339810"/>
                      <a:pt x="544186" y="340547"/>
                    </a:cubicBezTo>
                    <a:cubicBezTo>
                      <a:pt x="544214" y="339651"/>
                      <a:pt x="544287" y="338766"/>
                      <a:pt x="544211" y="337897"/>
                    </a:cubicBezTo>
                    <a:cubicBezTo>
                      <a:pt x="544014" y="336026"/>
                      <a:pt x="543743" y="334165"/>
                      <a:pt x="543473" y="332181"/>
                    </a:cubicBezTo>
                    <a:cubicBezTo>
                      <a:pt x="542568" y="332200"/>
                      <a:pt x="541802" y="332251"/>
                      <a:pt x="540233" y="332295"/>
                    </a:cubicBezTo>
                    <a:cubicBezTo>
                      <a:pt x="541297" y="330897"/>
                      <a:pt x="541958" y="329996"/>
                      <a:pt x="542380" y="329407"/>
                    </a:cubicBezTo>
                    <a:cubicBezTo>
                      <a:pt x="541475" y="327990"/>
                      <a:pt x="540570" y="326572"/>
                      <a:pt x="539646" y="325127"/>
                    </a:cubicBezTo>
                    <a:cubicBezTo>
                      <a:pt x="539809" y="324942"/>
                      <a:pt x="540018" y="324770"/>
                      <a:pt x="540179" y="324586"/>
                    </a:cubicBezTo>
                    <a:cubicBezTo>
                      <a:pt x="540940" y="324778"/>
                      <a:pt x="541692" y="325018"/>
                      <a:pt x="542221" y="325158"/>
                    </a:cubicBezTo>
                    <a:cubicBezTo>
                      <a:pt x="543194" y="323620"/>
                      <a:pt x="544099" y="322163"/>
                      <a:pt x="545072" y="320623"/>
                    </a:cubicBezTo>
                    <a:cubicBezTo>
                      <a:pt x="544989" y="320556"/>
                      <a:pt x="544326" y="320142"/>
                      <a:pt x="543589" y="319615"/>
                    </a:cubicBezTo>
                    <a:cubicBezTo>
                      <a:pt x="543971" y="319211"/>
                      <a:pt x="544127" y="318832"/>
                      <a:pt x="544352" y="318809"/>
                    </a:cubicBezTo>
                    <a:cubicBezTo>
                      <a:pt x="546774" y="318539"/>
                      <a:pt x="547405" y="320091"/>
                      <a:pt x="547714" y="322009"/>
                    </a:cubicBezTo>
                    <a:cubicBezTo>
                      <a:pt x="546814" y="322663"/>
                      <a:pt x="546028" y="323246"/>
                      <a:pt x="544466" y="324362"/>
                    </a:cubicBezTo>
                    <a:cubicBezTo>
                      <a:pt x="546029" y="325121"/>
                      <a:pt x="547883" y="326212"/>
                      <a:pt x="548007" y="326092"/>
                    </a:cubicBezTo>
                    <a:cubicBezTo>
                      <a:pt x="549208" y="324288"/>
                      <a:pt x="550823" y="322379"/>
                      <a:pt x="547799" y="319520"/>
                    </a:cubicBezTo>
                    <a:cubicBezTo>
                      <a:pt x="550264" y="319942"/>
                      <a:pt x="551696" y="320184"/>
                      <a:pt x="552849" y="320366"/>
                    </a:cubicBezTo>
                    <a:cubicBezTo>
                      <a:pt x="553540" y="319445"/>
                      <a:pt x="554296" y="318443"/>
                      <a:pt x="555035" y="317413"/>
                    </a:cubicBezTo>
                    <a:cubicBezTo>
                      <a:pt x="554973" y="317253"/>
                      <a:pt x="554911" y="317093"/>
                      <a:pt x="554848" y="316934"/>
                    </a:cubicBezTo>
                    <a:cubicBezTo>
                      <a:pt x="553624" y="317515"/>
                      <a:pt x="552419" y="318565"/>
                      <a:pt x="551167" y="318606"/>
                    </a:cubicBezTo>
                    <a:cubicBezTo>
                      <a:pt x="548908" y="318692"/>
                      <a:pt x="546564" y="318274"/>
                      <a:pt x="544314" y="317874"/>
                    </a:cubicBezTo>
                    <a:cubicBezTo>
                      <a:pt x="543942" y="317793"/>
                      <a:pt x="543701" y="316789"/>
                      <a:pt x="543442" y="316196"/>
                    </a:cubicBezTo>
                    <a:cubicBezTo>
                      <a:pt x="543131" y="315397"/>
                      <a:pt x="542945" y="313919"/>
                      <a:pt x="542563" y="313884"/>
                    </a:cubicBezTo>
                    <a:cubicBezTo>
                      <a:pt x="541325" y="313756"/>
                      <a:pt x="539591" y="313667"/>
                      <a:pt x="538849" y="314380"/>
                    </a:cubicBezTo>
                    <a:cubicBezTo>
                      <a:pt x="537213" y="315943"/>
                      <a:pt x="535641" y="316669"/>
                      <a:pt x="533345" y="316699"/>
                    </a:cubicBezTo>
                    <a:cubicBezTo>
                      <a:pt x="532365" y="316725"/>
                      <a:pt x="531385" y="318190"/>
                      <a:pt x="530521" y="318901"/>
                    </a:cubicBezTo>
                    <a:cubicBezTo>
                      <a:pt x="529566" y="319031"/>
                      <a:pt x="528479" y="319327"/>
                      <a:pt x="527377" y="319352"/>
                    </a:cubicBezTo>
                    <a:cubicBezTo>
                      <a:pt x="526379" y="319352"/>
                      <a:pt x="525336" y="319219"/>
                      <a:pt x="524487" y="318763"/>
                    </a:cubicBezTo>
                    <a:cubicBezTo>
                      <a:pt x="524053" y="318522"/>
                      <a:pt x="524025" y="317542"/>
                      <a:pt x="523805" y="316885"/>
                    </a:cubicBezTo>
                    <a:cubicBezTo>
                      <a:pt x="524677" y="316687"/>
                      <a:pt x="525541" y="316415"/>
                      <a:pt x="526402" y="316264"/>
                    </a:cubicBezTo>
                    <a:cubicBezTo>
                      <a:pt x="527609" y="316092"/>
                      <a:pt x="528852" y="315975"/>
                      <a:pt x="530050" y="315850"/>
                    </a:cubicBezTo>
                    <a:cubicBezTo>
                      <a:pt x="530064" y="315560"/>
                      <a:pt x="530051" y="315290"/>
                      <a:pt x="530065" y="315001"/>
                    </a:cubicBezTo>
                    <a:cubicBezTo>
                      <a:pt x="527791" y="314937"/>
                      <a:pt x="525515" y="314875"/>
                      <a:pt x="522997" y="314806"/>
                    </a:cubicBezTo>
                    <a:cubicBezTo>
                      <a:pt x="523620" y="312532"/>
                      <a:pt x="524200" y="310566"/>
                      <a:pt x="524772" y="308524"/>
                    </a:cubicBezTo>
                    <a:cubicBezTo>
                      <a:pt x="527206" y="307648"/>
                      <a:pt x="529852" y="306916"/>
                      <a:pt x="532272" y="305769"/>
                    </a:cubicBezTo>
                    <a:cubicBezTo>
                      <a:pt x="533543" y="305197"/>
                      <a:pt x="534775" y="303253"/>
                      <a:pt x="535826" y="305335"/>
                    </a:cubicBezTo>
                    <a:cubicBezTo>
                      <a:pt x="536572" y="306815"/>
                      <a:pt x="537321" y="309050"/>
                      <a:pt x="534862" y="310262"/>
                    </a:cubicBezTo>
                    <a:cubicBezTo>
                      <a:pt x="534673" y="310342"/>
                      <a:pt x="534558" y="310535"/>
                      <a:pt x="534063" y="311011"/>
                    </a:cubicBezTo>
                    <a:cubicBezTo>
                      <a:pt x="535141" y="310761"/>
                      <a:pt x="535863" y="310580"/>
                      <a:pt x="536688" y="310372"/>
                    </a:cubicBezTo>
                    <a:cubicBezTo>
                      <a:pt x="536852" y="311066"/>
                      <a:pt x="536998" y="311731"/>
                      <a:pt x="537198" y="312482"/>
                    </a:cubicBezTo>
                    <a:cubicBezTo>
                      <a:pt x="538386" y="311843"/>
                      <a:pt x="539442" y="311248"/>
                      <a:pt x="540471" y="310670"/>
                    </a:cubicBezTo>
                    <a:cubicBezTo>
                      <a:pt x="539756" y="310050"/>
                      <a:pt x="539050" y="309383"/>
                      <a:pt x="538334" y="308762"/>
                    </a:cubicBezTo>
                    <a:cubicBezTo>
                      <a:pt x="538494" y="308700"/>
                      <a:pt x="538636" y="308610"/>
                      <a:pt x="538824" y="308529"/>
                    </a:cubicBezTo>
                    <a:cubicBezTo>
                      <a:pt x="537810" y="306941"/>
                      <a:pt x="537128" y="304624"/>
                      <a:pt x="535677" y="303914"/>
                    </a:cubicBezTo>
                    <a:cubicBezTo>
                      <a:pt x="534004" y="303106"/>
                      <a:pt x="531752" y="301830"/>
                      <a:pt x="529508" y="303942"/>
                    </a:cubicBezTo>
                    <a:cubicBezTo>
                      <a:pt x="528653" y="304728"/>
                      <a:pt x="526465" y="304050"/>
                      <a:pt x="524243" y="304073"/>
                    </a:cubicBezTo>
                    <a:cubicBezTo>
                      <a:pt x="527190" y="301312"/>
                      <a:pt x="529585" y="299064"/>
                      <a:pt x="532532" y="296303"/>
                    </a:cubicBezTo>
                    <a:cubicBezTo>
                      <a:pt x="529708" y="297069"/>
                      <a:pt x="527795" y="297573"/>
                      <a:pt x="525544" y="298173"/>
                    </a:cubicBezTo>
                    <a:cubicBezTo>
                      <a:pt x="525573" y="298592"/>
                      <a:pt x="525737" y="299286"/>
                      <a:pt x="525640" y="299948"/>
                    </a:cubicBezTo>
                    <a:cubicBezTo>
                      <a:pt x="525397" y="301379"/>
                      <a:pt x="524924" y="302201"/>
                      <a:pt x="523081" y="301502"/>
                    </a:cubicBezTo>
                    <a:cubicBezTo>
                      <a:pt x="521331" y="300824"/>
                      <a:pt x="519297" y="300765"/>
                      <a:pt x="517297" y="300446"/>
                    </a:cubicBezTo>
                    <a:cubicBezTo>
                      <a:pt x="518559" y="299360"/>
                      <a:pt x="516680" y="295731"/>
                      <a:pt x="520562" y="295247"/>
                    </a:cubicBezTo>
                    <a:cubicBezTo>
                      <a:pt x="519179" y="293018"/>
                      <a:pt x="519939" y="291335"/>
                      <a:pt x="523403" y="289321"/>
                    </a:cubicBezTo>
                    <a:cubicBezTo>
                      <a:pt x="523916" y="290312"/>
                      <a:pt x="524457" y="291283"/>
                      <a:pt x="525060" y="292415"/>
                    </a:cubicBezTo>
                    <a:cubicBezTo>
                      <a:pt x="526080" y="291763"/>
                      <a:pt x="527072" y="291130"/>
                      <a:pt x="528660" y="290116"/>
                    </a:cubicBezTo>
                    <a:cubicBezTo>
                      <a:pt x="525839" y="289323"/>
                      <a:pt x="523526" y="288765"/>
                      <a:pt x="521303" y="287908"/>
                    </a:cubicBezTo>
                    <a:cubicBezTo>
                      <a:pt x="520563" y="287623"/>
                      <a:pt x="519790" y="286601"/>
                      <a:pt x="519693" y="285825"/>
                    </a:cubicBezTo>
                    <a:cubicBezTo>
                      <a:pt x="519580" y="284899"/>
                      <a:pt x="520198" y="283866"/>
                      <a:pt x="520616" y="282520"/>
                    </a:cubicBezTo>
                    <a:cubicBezTo>
                      <a:pt x="520662" y="282531"/>
                      <a:pt x="520122" y="281998"/>
                      <a:pt x="519638" y="281988"/>
                    </a:cubicBezTo>
                    <a:cubicBezTo>
                      <a:pt x="518154" y="281978"/>
                      <a:pt x="516259" y="283947"/>
                      <a:pt x="515426" y="281207"/>
                    </a:cubicBezTo>
                    <a:cubicBezTo>
                      <a:pt x="514962" y="279666"/>
                      <a:pt x="514976" y="277941"/>
                      <a:pt x="514803" y="276295"/>
                    </a:cubicBezTo>
                    <a:cubicBezTo>
                      <a:pt x="514767" y="275800"/>
                      <a:pt x="514861" y="275260"/>
                      <a:pt x="514896" y="274440"/>
                    </a:cubicBezTo>
                    <a:cubicBezTo>
                      <a:pt x="516848" y="274310"/>
                      <a:pt x="518698" y="274206"/>
                      <a:pt x="520502" y="274093"/>
                    </a:cubicBezTo>
                    <a:cubicBezTo>
                      <a:pt x="520896" y="272963"/>
                      <a:pt x="521372" y="271582"/>
                      <a:pt x="522063" y="269663"/>
                    </a:cubicBezTo>
                    <a:cubicBezTo>
                      <a:pt x="517083" y="271366"/>
                      <a:pt x="513097" y="267686"/>
                      <a:pt x="508364" y="266838"/>
                    </a:cubicBezTo>
                    <a:cubicBezTo>
                      <a:pt x="507742" y="263802"/>
                      <a:pt x="507479" y="260577"/>
                      <a:pt x="509674" y="257579"/>
                    </a:cubicBezTo>
                    <a:cubicBezTo>
                      <a:pt x="509991" y="257137"/>
                      <a:pt x="509608" y="256225"/>
                      <a:pt x="509536" y="255113"/>
                    </a:cubicBezTo>
                    <a:cubicBezTo>
                      <a:pt x="508488" y="255783"/>
                      <a:pt x="507852" y="256349"/>
                      <a:pt x="507109" y="256624"/>
                    </a:cubicBezTo>
                    <a:cubicBezTo>
                      <a:pt x="506601" y="256828"/>
                      <a:pt x="505932" y="256657"/>
                      <a:pt x="505326" y="256645"/>
                    </a:cubicBezTo>
                    <a:cubicBezTo>
                      <a:pt x="505413" y="256031"/>
                      <a:pt x="505574" y="255408"/>
                      <a:pt x="505615" y="254784"/>
                    </a:cubicBezTo>
                    <a:cubicBezTo>
                      <a:pt x="505959" y="251012"/>
                      <a:pt x="509810" y="247355"/>
                      <a:pt x="505409" y="243341"/>
                    </a:cubicBezTo>
                    <a:cubicBezTo>
                      <a:pt x="503201" y="241318"/>
                      <a:pt x="505590" y="239873"/>
                      <a:pt x="507430" y="238817"/>
                    </a:cubicBezTo>
                    <a:cubicBezTo>
                      <a:pt x="508600" y="238150"/>
                      <a:pt x="509698" y="237369"/>
                      <a:pt x="510463" y="236879"/>
                    </a:cubicBezTo>
                    <a:cubicBezTo>
                      <a:pt x="512301" y="236384"/>
                      <a:pt x="513815" y="235817"/>
                      <a:pt x="515350" y="235595"/>
                    </a:cubicBezTo>
                    <a:cubicBezTo>
                      <a:pt x="517211" y="235323"/>
                      <a:pt x="519713" y="235802"/>
                      <a:pt x="519582" y="237721"/>
                    </a:cubicBezTo>
                    <a:cubicBezTo>
                      <a:pt x="519415" y="240022"/>
                      <a:pt x="520818" y="241282"/>
                      <a:pt x="521362" y="243009"/>
                    </a:cubicBezTo>
                    <a:cubicBezTo>
                      <a:pt x="521478" y="243376"/>
                      <a:pt x="521478" y="243814"/>
                      <a:pt x="521608" y="244768"/>
                    </a:cubicBezTo>
                    <a:cubicBezTo>
                      <a:pt x="519719" y="244498"/>
                      <a:pt x="518110" y="244289"/>
                      <a:pt x="516499" y="244080"/>
                    </a:cubicBezTo>
                    <a:cubicBezTo>
                      <a:pt x="515775" y="246259"/>
                      <a:pt x="514991" y="248716"/>
                      <a:pt x="514158" y="251163"/>
                    </a:cubicBezTo>
                    <a:cubicBezTo>
                      <a:pt x="514341" y="251326"/>
                      <a:pt x="514543" y="251516"/>
                      <a:pt x="514755" y="251660"/>
                    </a:cubicBezTo>
                    <a:cubicBezTo>
                      <a:pt x="516313" y="250226"/>
                      <a:pt x="518001" y="248869"/>
                      <a:pt x="519459" y="247339"/>
                    </a:cubicBezTo>
                    <a:cubicBezTo>
                      <a:pt x="520859" y="245846"/>
                      <a:pt x="522342" y="245418"/>
                      <a:pt x="523834" y="246940"/>
                    </a:cubicBezTo>
                    <a:cubicBezTo>
                      <a:pt x="525343" y="248490"/>
                      <a:pt x="524597" y="249884"/>
                      <a:pt x="522983" y="250795"/>
                    </a:cubicBezTo>
                    <a:cubicBezTo>
                      <a:pt x="521870" y="251426"/>
                      <a:pt x="521296" y="253589"/>
                      <a:pt x="519335" y="252208"/>
                    </a:cubicBezTo>
                    <a:cubicBezTo>
                      <a:pt x="519271" y="252168"/>
                      <a:pt x="518408" y="253318"/>
                      <a:pt x="517327" y="254688"/>
                    </a:cubicBezTo>
                    <a:cubicBezTo>
                      <a:pt x="520962" y="254441"/>
                      <a:pt x="523708" y="254244"/>
                      <a:pt x="526802" y="254024"/>
                    </a:cubicBezTo>
                    <a:cubicBezTo>
                      <a:pt x="527182" y="250308"/>
                      <a:pt x="531307" y="249830"/>
                      <a:pt x="534014" y="247820"/>
                    </a:cubicBezTo>
                    <a:cubicBezTo>
                      <a:pt x="534772" y="247257"/>
                      <a:pt x="535421" y="246523"/>
                      <a:pt x="536106" y="245846"/>
                    </a:cubicBezTo>
                    <a:cubicBezTo>
                      <a:pt x="535272" y="245102"/>
                      <a:pt x="534566" y="243996"/>
                      <a:pt x="533629" y="243717"/>
                    </a:cubicBezTo>
                    <a:cubicBezTo>
                      <a:pt x="532849" y="243495"/>
                      <a:pt x="531597" y="244096"/>
                      <a:pt x="530921" y="244727"/>
                    </a:cubicBezTo>
                    <a:cubicBezTo>
                      <a:pt x="529430" y="246079"/>
                      <a:pt x="528148" y="247695"/>
                      <a:pt x="526480" y="249520"/>
                    </a:cubicBezTo>
                    <a:cubicBezTo>
                      <a:pt x="524395" y="246820"/>
                      <a:pt x="526370" y="244162"/>
                      <a:pt x="527022" y="242308"/>
                    </a:cubicBezTo>
                    <a:cubicBezTo>
                      <a:pt x="524792" y="239942"/>
                      <a:pt x="522851" y="238028"/>
                      <a:pt x="521129" y="235895"/>
                    </a:cubicBezTo>
                    <a:cubicBezTo>
                      <a:pt x="520801" y="235505"/>
                      <a:pt x="521467" y="234362"/>
                      <a:pt x="521639" y="233693"/>
                    </a:cubicBezTo>
                    <a:cubicBezTo>
                      <a:pt x="523308" y="235181"/>
                      <a:pt x="524638" y="236327"/>
                      <a:pt x="526142" y="237682"/>
                    </a:cubicBezTo>
                    <a:cubicBezTo>
                      <a:pt x="527507" y="236570"/>
                      <a:pt x="528693" y="235613"/>
                      <a:pt x="529528" y="234921"/>
                    </a:cubicBezTo>
                    <a:cubicBezTo>
                      <a:pt x="527154" y="233643"/>
                      <a:pt x="525134" y="232978"/>
                      <a:pt x="523797" y="231636"/>
                    </a:cubicBezTo>
                    <a:cubicBezTo>
                      <a:pt x="523102" y="230922"/>
                      <a:pt x="523597" y="229010"/>
                      <a:pt x="523527" y="227338"/>
                    </a:cubicBezTo>
                    <a:cubicBezTo>
                      <a:pt x="522504" y="226674"/>
                      <a:pt x="521012" y="225712"/>
                      <a:pt x="518919" y="224374"/>
                    </a:cubicBezTo>
                    <a:cubicBezTo>
                      <a:pt x="519883" y="226632"/>
                      <a:pt x="520634" y="228307"/>
                      <a:pt x="521536" y="230406"/>
                    </a:cubicBezTo>
                    <a:cubicBezTo>
                      <a:pt x="519747" y="231669"/>
                      <a:pt x="517817" y="233021"/>
                      <a:pt x="515650" y="234564"/>
                    </a:cubicBezTo>
                    <a:cubicBezTo>
                      <a:pt x="514717" y="233604"/>
                      <a:pt x="513748" y="232587"/>
                      <a:pt x="512577" y="231378"/>
                    </a:cubicBezTo>
                    <a:cubicBezTo>
                      <a:pt x="510142" y="233253"/>
                      <a:pt x="507521" y="231774"/>
                      <a:pt x="504921" y="231638"/>
                    </a:cubicBezTo>
                    <a:cubicBezTo>
                      <a:pt x="504435" y="231629"/>
                      <a:pt x="503959" y="231695"/>
                      <a:pt x="503245" y="232390"/>
                    </a:cubicBezTo>
                    <a:cubicBezTo>
                      <a:pt x="504835" y="233130"/>
                      <a:pt x="506426" y="233870"/>
                      <a:pt x="508016" y="234611"/>
                    </a:cubicBezTo>
                    <a:cubicBezTo>
                      <a:pt x="506507" y="237810"/>
                      <a:pt x="503572" y="239964"/>
                      <a:pt x="501968" y="238953"/>
                    </a:cubicBezTo>
                    <a:cubicBezTo>
                      <a:pt x="498614" y="236825"/>
                      <a:pt x="500840" y="234685"/>
                      <a:pt x="502353" y="232681"/>
                    </a:cubicBezTo>
                    <a:cubicBezTo>
                      <a:pt x="500937" y="232587"/>
                      <a:pt x="499745" y="232470"/>
                      <a:pt x="498207" y="232376"/>
                    </a:cubicBezTo>
                    <a:cubicBezTo>
                      <a:pt x="499811" y="230512"/>
                      <a:pt x="500939" y="229153"/>
                      <a:pt x="502131" y="227833"/>
                    </a:cubicBezTo>
                    <a:cubicBezTo>
                      <a:pt x="503238" y="226567"/>
                      <a:pt x="504410" y="225340"/>
                      <a:pt x="505525" y="224149"/>
                    </a:cubicBezTo>
                    <a:cubicBezTo>
                      <a:pt x="505067" y="223683"/>
                      <a:pt x="504940" y="223484"/>
                      <a:pt x="504765" y="223397"/>
                    </a:cubicBezTo>
                    <a:cubicBezTo>
                      <a:pt x="503560" y="223009"/>
                      <a:pt x="502326" y="222639"/>
                      <a:pt x="501110" y="222298"/>
                    </a:cubicBezTo>
                    <a:cubicBezTo>
                      <a:pt x="502252" y="221650"/>
                      <a:pt x="503567" y="221208"/>
                      <a:pt x="504471" y="220312"/>
                    </a:cubicBezTo>
                    <a:cubicBezTo>
                      <a:pt x="505679" y="219142"/>
                      <a:pt x="506502" y="217618"/>
                      <a:pt x="507748" y="215944"/>
                    </a:cubicBezTo>
                    <a:cubicBezTo>
                      <a:pt x="507865" y="217625"/>
                      <a:pt x="507947" y="219130"/>
                      <a:pt x="508066" y="220690"/>
                    </a:cubicBezTo>
                    <a:cubicBezTo>
                      <a:pt x="510033" y="220271"/>
                      <a:pt x="512701" y="221760"/>
                      <a:pt x="513510" y="218091"/>
                    </a:cubicBezTo>
                    <a:cubicBezTo>
                      <a:pt x="512150" y="217962"/>
                      <a:pt x="511051" y="217865"/>
                      <a:pt x="509979" y="217751"/>
                    </a:cubicBezTo>
                    <a:cubicBezTo>
                      <a:pt x="509792" y="216394"/>
                      <a:pt x="509586" y="215009"/>
                      <a:pt x="509388" y="213699"/>
                    </a:cubicBezTo>
                    <a:cubicBezTo>
                      <a:pt x="507117" y="213832"/>
                      <a:pt x="505165" y="213962"/>
                      <a:pt x="503166" y="214080"/>
                    </a:cubicBezTo>
                    <a:cubicBezTo>
                      <a:pt x="503023" y="213733"/>
                      <a:pt x="502880" y="213385"/>
                      <a:pt x="502738" y="213036"/>
                    </a:cubicBezTo>
                    <a:cubicBezTo>
                      <a:pt x="503729" y="211964"/>
                      <a:pt x="504703" y="210864"/>
                      <a:pt x="505694" y="209792"/>
                    </a:cubicBezTo>
                    <a:cubicBezTo>
                      <a:pt x="505615" y="209603"/>
                      <a:pt x="505487" y="209405"/>
                      <a:pt x="505407" y="209217"/>
                    </a:cubicBezTo>
                    <a:cubicBezTo>
                      <a:pt x="504432" y="209440"/>
                      <a:pt x="503468" y="209617"/>
                      <a:pt x="502436" y="209877"/>
                    </a:cubicBezTo>
                    <a:cubicBezTo>
                      <a:pt x="502438" y="210755"/>
                      <a:pt x="502434" y="211436"/>
                      <a:pt x="502409" y="213208"/>
                    </a:cubicBezTo>
                    <a:cubicBezTo>
                      <a:pt x="500835" y="212057"/>
                      <a:pt x="499851" y="211329"/>
                      <a:pt x="498867" y="210600"/>
                    </a:cubicBezTo>
                    <a:cubicBezTo>
                      <a:pt x="498866" y="210162"/>
                      <a:pt x="498866" y="209723"/>
                      <a:pt x="498854" y="209331"/>
                    </a:cubicBezTo>
                    <a:cubicBezTo>
                      <a:pt x="496836" y="210420"/>
                      <a:pt x="494692" y="211311"/>
                      <a:pt x="492864" y="212638"/>
                    </a:cubicBezTo>
                    <a:cubicBezTo>
                      <a:pt x="489211" y="215291"/>
                      <a:pt x="487301" y="215114"/>
                      <a:pt x="484824" y="211547"/>
                    </a:cubicBezTo>
                    <a:cubicBezTo>
                      <a:pt x="484270" y="210743"/>
                      <a:pt x="483518" y="210066"/>
                      <a:pt x="483040" y="209254"/>
                    </a:cubicBezTo>
                    <a:cubicBezTo>
                      <a:pt x="482543" y="208415"/>
                      <a:pt x="481809" y="207326"/>
                      <a:pt x="482029" y="206547"/>
                    </a:cubicBezTo>
                    <a:cubicBezTo>
                      <a:pt x="482221" y="205785"/>
                      <a:pt x="483392" y="205118"/>
                      <a:pt x="484276" y="204752"/>
                    </a:cubicBezTo>
                    <a:cubicBezTo>
                      <a:pt x="485622" y="204172"/>
                      <a:pt x="487120" y="203894"/>
                      <a:pt x="489354" y="203266"/>
                    </a:cubicBezTo>
                    <a:cubicBezTo>
                      <a:pt x="486021" y="202360"/>
                      <a:pt x="483543" y="201668"/>
                      <a:pt x="481055" y="201023"/>
                    </a:cubicBezTo>
                    <a:cubicBezTo>
                      <a:pt x="481070" y="200733"/>
                      <a:pt x="481085" y="200445"/>
                      <a:pt x="481090" y="200202"/>
                    </a:cubicBezTo>
                    <a:cubicBezTo>
                      <a:pt x="480240" y="200745"/>
                      <a:pt x="479361" y="201307"/>
                      <a:pt x="478510" y="201850"/>
                    </a:cubicBezTo>
                    <a:cubicBezTo>
                      <a:pt x="478618" y="201582"/>
                      <a:pt x="478755" y="201294"/>
                      <a:pt x="478862" y="201026"/>
                    </a:cubicBezTo>
                    <a:cubicBezTo>
                      <a:pt x="476804" y="199866"/>
                      <a:pt x="474583" y="198889"/>
                      <a:pt x="472747" y="197389"/>
                    </a:cubicBezTo>
                    <a:cubicBezTo>
                      <a:pt x="472003" y="196785"/>
                      <a:pt x="471825" y="194944"/>
                      <a:pt x="472081" y="193782"/>
                    </a:cubicBezTo>
                    <a:cubicBezTo>
                      <a:pt x="472419" y="192249"/>
                      <a:pt x="472307" y="191763"/>
                      <a:pt x="470633" y="191515"/>
                    </a:cubicBezTo>
                    <a:cubicBezTo>
                      <a:pt x="468604" y="191214"/>
                      <a:pt x="466593" y="190503"/>
                      <a:pt x="464619" y="189848"/>
                    </a:cubicBezTo>
                    <a:cubicBezTo>
                      <a:pt x="463034" y="189304"/>
                      <a:pt x="463179" y="186657"/>
                      <a:pt x="464771" y="185400"/>
                    </a:cubicBezTo>
                    <a:cubicBezTo>
                      <a:pt x="465719" y="184636"/>
                      <a:pt x="466696" y="183851"/>
                      <a:pt x="467626" y="183058"/>
                    </a:cubicBezTo>
                    <a:cubicBezTo>
                      <a:pt x="467434" y="182821"/>
                      <a:pt x="467214" y="182602"/>
                      <a:pt x="467023" y="182366"/>
                    </a:cubicBezTo>
                    <a:cubicBezTo>
                      <a:pt x="465417" y="182912"/>
                      <a:pt x="463811" y="183459"/>
                      <a:pt x="462205" y="184006"/>
                    </a:cubicBezTo>
                    <a:cubicBezTo>
                      <a:pt x="461805" y="182506"/>
                      <a:pt x="461433" y="180987"/>
                      <a:pt x="461033" y="179486"/>
                    </a:cubicBezTo>
                    <a:cubicBezTo>
                      <a:pt x="456661" y="181200"/>
                      <a:pt x="456274" y="180969"/>
                      <a:pt x="455900" y="176698"/>
                    </a:cubicBezTo>
                    <a:cubicBezTo>
                      <a:pt x="453707" y="176701"/>
                      <a:pt x="451542" y="176687"/>
                      <a:pt x="449321" y="176709"/>
                    </a:cubicBezTo>
                    <a:cubicBezTo>
                      <a:pt x="449656" y="176296"/>
                      <a:pt x="450192" y="175634"/>
                      <a:pt x="451052" y="174605"/>
                    </a:cubicBezTo>
                    <a:cubicBezTo>
                      <a:pt x="449563" y="174399"/>
                      <a:pt x="448566" y="174277"/>
                      <a:pt x="447571" y="174154"/>
                    </a:cubicBezTo>
                    <a:cubicBezTo>
                      <a:pt x="447441" y="172203"/>
                      <a:pt x="447280" y="170389"/>
                      <a:pt x="444434" y="171369"/>
                    </a:cubicBezTo>
                    <a:cubicBezTo>
                      <a:pt x="443908" y="171544"/>
                      <a:pt x="442803" y="171252"/>
                      <a:pt x="442532" y="170828"/>
                    </a:cubicBezTo>
                    <a:cubicBezTo>
                      <a:pt x="439609" y="166627"/>
                      <a:pt x="434862" y="166068"/>
                      <a:pt x="430522" y="164648"/>
                    </a:cubicBezTo>
                    <a:cubicBezTo>
                      <a:pt x="429643" y="164332"/>
                      <a:pt x="429011" y="163219"/>
                      <a:pt x="428308" y="162430"/>
                    </a:cubicBezTo>
                    <a:cubicBezTo>
                      <a:pt x="427998" y="162070"/>
                      <a:pt x="427919" y="161322"/>
                      <a:pt x="427576" y="161222"/>
                    </a:cubicBezTo>
                    <a:cubicBezTo>
                      <a:pt x="425126" y="160512"/>
                      <a:pt x="422674" y="159922"/>
                      <a:pt x="419536" y="159133"/>
                    </a:cubicBezTo>
                    <a:cubicBezTo>
                      <a:pt x="418590" y="157901"/>
                      <a:pt x="417438" y="155284"/>
                      <a:pt x="414187" y="156881"/>
                    </a:cubicBezTo>
                    <a:cubicBezTo>
                      <a:pt x="414102" y="156936"/>
                      <a:pt x="413962" y="156905"/>
                      <a:pt x="413870" y="156885"/>
                    </a:cubicBezTo>
                    <a:cubicBezTo>
                      <a:pt x="409550" y="154934"/>
                      <a:pt x="405231" y="152983"/>
                      <a:pt x="400940" y="151014"/>
                    </a:cubicBezTo>
                    <a:cubicBezTo>
                      <a:pt x="398924" y="150107"/>
                      <a:pt x="396956" y="149088"/>
                      <a:pt x="394922" y="148153"/>
                    </a:cubicBezTo>
                    <a:cubicBezTo>
                      <a:pt x="394764" y="148093"/>
                      <a:pt x="394452" y="148293"/>
                      <a:pt x="394323" y="148216"/>
                    </a:cubicBezTo>
                    <a:cubicBezTo>
                      <a:pt x="391569" y="145903"/>
                      <a:pt x="390733" y="145719"/>
                      <a:pt x="388165" y="144885"/>
                    </a:cubicBezTo>
                    <a:cubicBezTo>
                      <a:pt x="384355" y="143606"/>
                      <a:pt x="380665" y="141891"/>
                      <a:pt x="376876" y="140521"/>
                    </a:cubicBezTo>
                    <a:cubicBezTo>
                      <a:pt x="375727" y="140096"/>
                      <a:pt x="374447" y="140155"/>
                      <a:pt x="373268" y="139871"/>
                    </a:cubicBezTo>
                    <a:cubicBezTo>
                      <a:pt x="372210" y="139589"/>
                      <a:pt x="370664" y="139419"/>
                      <a:pt x="370222" y="138663"/>
                    </a:cubicBezTo>
                    <a:cubicBezTo>
                      <a:pt x="367104" y="133471"/>
                      <a:pt x="362475" y="132596"/>
                      <a:pt x="356947" y="133253"/>
                    </a:cubicBezTo>
                    <a:cubicBezTo>
                      <a:pt x="353796" y="133630"/>
                      <a:pt x="351321" y="131817"/>
                      <a:pt x="349519" y="129935"/>
                    </a:cubicBezTo>
                    <a:cubicBezTo>
                      <a:pt x="342852" y="130681"/>
                      <a:pt x="336437" y="131386"/>
                      <a:pt x="330264" y="132095"/>
                    </a:cubicBezTo>
                    <a:cubicBezTo>
                      <a:pt x="329857" y="130519"/>
                      <a:pt x="329715" y="128734"/>
                      <a:pt x="329296" y="128642"/>
                    </a:cubicBezTo>
                    <a:cubicBezTo>
                      <a:pt x="328246" y="128435"/>
                      <a:pt x="326877" y="128790"/>
                      <a:pt x="325942" y="129388"/>
                    </a:cubicBezTo>
                    <a:cubicBezTo>
                      <a:pt x="322171" y="131796"/>
                      <a:pt x="318370" y="131031"/>
                      <a:pt x="314715" y="129494"/>
                    </a:cubicBezTo>
                    <a:cubicBezTo>
                      <a:pt x="312391" y="128543"/>
                      <a:pt x="310615" y="128201"/>
                      <a:pt x="308865" y="130397"/>
                    </a:cubicBezTo>
                    <a:cubicBezTo>
                      <a:pt x="307945" y="131582"/>
                      <a:pt x="306794" y="132278"/>
                      <a:pt x="305714" y="130214"/>
                    </a:cubicBezTo>
                    <a:cubicBezTo>
                      <a:pt x="305409" y="129610"/>
                      <a:pt x="304075" y="129584"/>
                      <a:pt x="302583" y="129061"/>
                    </a:cubicBezTo>
                    <a:cubicBezTo>
                      <a:pt x="302962" y="130215"/>
                      <a:pt x="303138" y="130742"/>
                      <a:pt x="303527" y="131851"/>
                    </a:cubicBezTo>
                    <a:cubicBezTo>
                      <a:pt x="301780" y="131928"/>
                      <a:pt x="300052" y="132034"/>
                      <a:pt x="298110" y="132117"/>
                    </a:cubicBezTo>
                    <a:cubicBezTo>
                      <a:pt x="296877" y="132625"/>
                      <a:pt x="295298" y="133714"/>
                      <a:pt x="293653" y="133887"/>
                    </a:cubicBezTo>
                    <a:cubicBezTo>
                      <a:pt x="290913" y="134160"/>
                      <a:pt x="288105" y="133638"/>
                      <a:pt x="285329" y="133854"/>
                    </a:cubicBezTo>
                    <a:cubicBezTo>
                      <a:pt x="284264" y="133936"/>
                      <a:pt x="282968" y="134844"/>
                      <a:pt x="282296" y="135791"/>
                    </a:cubicBezTo>
                    <a:cubicBezTo>
                      <a:pt x="280435" y="138376"/>
                      <a:pt x="279024" y="138481"/>
                      <a:pt x="277371" y="135705"/>
                    </a:cubicBezTo>
                    <a:cubicBezTo>
                      <a:pt x="276253" y="136578"/>
                      <a:pt x="275287" y="137753"/>
                      <a:pt x="274047" y="138186"/>
                    </a:cubicBezTo>
                    <a:cubicBezTo>
                      <a:pt x="272893" y="138565"/>
                      <a:pt x="271483" y="138108"/>
                      <a:pt x="270318" y="138533"/>
                    </a:cubicBezTo>
                    <a:cubicBezTo>
                      <a:pt x="267120" y="139338"/>
                      <a:pt x="263868" y="140059"/>
                      <a:pt x="260696" y="140967"/>
                    </a:cubicBezTo>
                    <a:cubicBezTo>
                      <a:pt x="256539" y="142145"/>
                      <a:pt x="252732" y="144058"/>
                      <a:pt x="249631" y="147075"/>
                    </a:cubicBezTo>
                    <a:cubicBezTo>
                      <a:pt x="248355" y="148329"/>
                      <a:pt x="247229" y="148689"/>
                      <a:pt x="245479" y="148450"/>
                    </a:cubicBezTo>
                    <a:cubicBezTo>
                      <a:pt x="244316" y="148315"/>
                      <a:pt x="242952" y="148867"/>
                      <a:pt x="241867" y="149481"/>
                    </a:cubicBezTo>
                    <a:cubicBezTo>
                      <a:pt x="238029" y="151533"/>
                      <a:pt x="234118" y="153033"/>
                      <a:pt x="229727" y="152406"/>
                    </a:cubicBezTo>
                    <a:cubicBezTo>
                      <a:pt x="228650" y="153094"/>
                      <a:pt x="227442" y="153705"/>
                      <a:pt x="226456" y="154534"/>
                    </a:cubicBezTo>
                    <a:cubicBezTo>
                      <a:pt x="225526" y="155327"/>
                      <a:pt x="224284" y="156321"/>
                      <a:pt x="224151" y="157363"/>
                    </a:cubicBezTo>
                    <a:cubicBezTo>
                      <a:pt x="223889" y="159326"/>
                      <a:pt x="223593" y="160114"/>
                      <a:pt x="221438" y="159176"/>
                    </a:cubicBezTo>
                    <a:cubicBezTo>
                      <a:pt x="220836" y="158922"/>
                      <a:pt x="219512" y="159847"/>
                      <a:pt x="218808" y="160496"/>
                    </a:cubicBezTo>
                    <a:cubicBezTo>
                      <a:pt x="216974" y="162187"/>
                      <a:pt x="214393" y="162518"/>
                      <a:pt x="212668" y="164817"/>
                    </a:cubicBezTo>
                    <a:cubicBezTo>
                      <a:pt x="211010" y="167033"/>
                      <a:pt x="207771" y="167586"/>
                      <a:pt x="205263" y="165596"/>
                    </a:cubicBezTo>
                    <a:cubicBezTo>
                      <a:pt x="204271" y="168106"/>
                      <a:pt x="203336" y="170578"/>
                      <a:pt x="202308" y="173030"/>
                    </a:cubicBezTo>
                    <a:cubicBezTo>
                      <a:pt x="202162" y="173364"/>
                      <a:pt x="201551" y="173595"/>
                      <a:pt x="201117" y="173791"/>
                    </a:cubicBezTo>
                    <a:cubicBezTo>
                      <a:pt x="199171" y="174556"/>
                      <a:pt x="197235" y="175273"/>
                      <a:pt x="195459" y="175929"/>
                    </a:cubicBezTo>
                    <a:cubicBezTo>
                      <a:pt x="196868" y="176824"/>
                      <a:pt x="198031" y="177518"/>
                      <a:pt x="199165" y="178231"/>
                    </a:cubicBezTo>
                    <a:cubicBezTo>
                      <a:pt x="198026" y="179637"/>
                      <a:pt x="197112" y="182017"/>
                      <a:pt x="195763" y="182280"/>
                    </a:cubicBezTo>
                    <a:cubicBezTo>
                      <a:pt x="192663" y="182863"/>
                      <a:pt x="190738" y="184412"/>
                      <a:pt x="188919" y="186811"/>
                    </a:cubicBezTo>
                    <a:cubicBezTo>
                      <a:pt x="187884" y="188190"/>
                      <a:pt x="185939" y="188834"/>
                      <a:pt x="184324" y="189866"/>
                    </a:cubicBezTo>
                    <a:cubicBezTo>
                      <a:pt x="185773" y="192571"/>
                      <a:pt x="185390" y="194972"/>
                      <a:pt x="181866" y="196265"/>
                    </a:cubicBezTo>
                    <a:cubicBezTo>
                      <a:pt x="178839" y="197400"/>
                      <a:pt x="177234" y="198824"/>
                      <a:pt x="176631" y="202003"/>
                    </a:cubicBezTo>
                    <a:cubicBezTo>
                      <a:pt x="176285" y="203901"/>
                      <a:pt x="174844" y="205580"/>
                      <a:pt x="174116" y="207441"/>
                    </a:cubicBezTo>
                    <a:cubicBezTo>
                      <a:pt x="173772" y="208340"/>
                      <a:pt x="173918" y="209443"/>
                      <a:pt x="173838" y="210692"/>
                    </a:cubicBezTo>
                    <a:cubicBezTo>
                      <a:pt x="173263" y="210541"/>
                      <a:pt x="172501" y="210348"/>
                      <a:pt x="171972" y="210207"/>
                    </a:cubicBezTo>
                    <a:cubicBezTo>
                      <a:pt x="171401" y="211250"/>
                      <a:pt x="170977" y="212399"/>
                      <a:pt x="170233" y="213234"/>
                    </a:cubicBezTo>
                    <a:cubicBezTo>
                      <a:pt x="168363" y="215306"/>
                      <a:pt x="166052" y="217061"/>
                      <a:pt x="164394" y="219278"/>
                    </a:cubicBezTo>
                    <a:cubicBezTo>
                      <a:pt x="162881" y="221283"/>
                      <a:pt x="160301" y="222930"/>
                      <a:pt x="161225" y="226251"/>
                    </a:cubicBezTo>
                    <a:cubicBezTo>
                      <a:pt x="161354" y="226767"/>
                      <a:pt x="159965" y="227654"/>
                      <a:pt x="159353" y="228445"/>
                    </a:cubicBezTo>
                    <a:cubicBezTo>
                      <a:pt x="158424" y="229677"/>
                      <a:pt x="157559" y="230947"/>
                      <a:pt x="157118" y="232507"/>
                    </a:cubicBezTo>
                    <a:cubicBezTo>
                      <a:pt x="155147" y="234045"/>
                      <a:pt x="153439" y="235495"/>
                      <a:pt x="154667" y="238542"/>
                    </a:cubicBezTo>
                    <a:cubicBezTo>
                      <a:pt x="154817" y="238965"/>
                      <a:pt x="153655" y="240146"/>
                      <a:pt x="152890" y="240635"/>
                    </a:cubicBezTo>
                    <a:cubicBezTo>
                      <a:pt x="152266" y="241033"/>
                      <a:pt x="151335" y="240950"/>
                      <a:pt x="150961" y="240988"/>
                    </a:cubicBezTo>
                    <a:cubicBezTo>
                      <a:pt x="150802" y="242488"/>
                      <a:pt x="150797" y="243607"/>
                      <a:pt x="150544" y="244648"/>
                    </a:cubicBezTo>
                    <a:cubicBezTo>
                      <a:pt x="150185" y="246274"/>
                      <a:pt x="149670" y="247841"/>
                      <a:pt x="149029" y="250086"/>
                    </a:cubicBezTo>
                    <a:cubicBezTo>
                      <a:pt x="146628" y="251140"/>
                      <a:pt x="145886" y="252852"/>
                      <a:pt x="146937" y="256810"/>
                    </a:cubicBezTo>
                    <a:cubicBezTo>
                      <a:pt x="146989" y="257017"/>
                      <a:pt x="147123" y="257289"/>
                      <a:pt x="147047" y="257419"/>
                    </a:cubicBezTo>
                    <a:cubicBezTo>
                      <a:pt x="145621" y="260125"/>
                      <a:pt x="144179" y="262802"/>
                      <a:pt x="142330" y="266218"/>
                    </a:cubicBezTo>
                    <a:cubicBezTo>
                      <a:pt x="141719" y="270201"/>
                      <a:pt x="137886" y="273447"/>
                      <a:pt x="135383" y="277840"/>
                    </a:cubicBezTo>
                    <a:cubicBezTo>
                      <a:pt x="136459" y="277712"/>
                      <a:pt x="137207" y="277633"/>
                      <a:pt x="137656" y="277586"/>
                    </a:cubicBezTo>
                    <a:cubicBezTo>
                      <a:pt x="138218" y="280341"/>
                      <a:pt x="139450" y="283145"/>
                      <a:pt x="139109" y="285797"/>
                    </a:cubicBezTo>
                    <a:cubicBezTo>
                      <a:pt x="138702" y="288971"/>
                      <a:pt x="139236" y="292621"/>
                      <a:pt x="135857" y="295139"/>
                    </a:cubicBezTo>
                    <a:cubicBezTo>
                      <a:pt x="132684" y="297485"/>
                      <a:pt x="133064" y="299078"/>
                      <a:pt x="136730" y="301007"/>
                    </a:cubicBezTo>
                    <a:cubicBezTo>
                      <a:pt x="135940" y="302270"/>
                      <a:pt x="135067" y="303465"/>
                      <a:pt x="134389" y="304778"/>
                    </a:cubicBezTo>
                    <a:cubicBezTo>
                      <a:pt x="133545" y="306394"/>
                      <a:pt x="132227" y="307954"/>
                      <a:pt x="134008" y="309930"/>
                    </a:cubicBezTo>
                    <a:cubicBezTo>
                      <a:pt x="134264" y="310205"/>
                      <a:pt x="133039" y="311787"/>
                      <a:pt x="132244" y="313292"/>
                    </a:cubicBezTo>
                    <a:cubicBezTo>
                      <a:pt x="132563" y="316042"/>
                      <a:pt x="132969" y="319614"/>
                      <a:pt x="133400" y="323290"/>
                    </a:cubicBezTo>
                    <a:cubicBezTo>
                      <a:pt x="132878" y="326097"/>
                      <a:pt x="132324" y="329166"/>
                      <a:pt x="131759" y="332281"/>
                    </a:cubicBezTo>
                    <a:cubicBezTo>
                      <a:pt x="135993" y="332849"/>
                      <a:pt x="136805" y="335243"/>
                      <a:pt x="135132" y="339186"/>
                    </a:cubicBezTo>
                    <a:cubicBezTo>
                      <a:pt x="134369" y="340990"/>
                      <a:pt x="135206" y="343490"/>
                      <a:pt x="135210" y="345682"/>
                    </a:cubicBezTo>
                    <a:cubicBezTo>
                      <a:pt x="135216" y="347315"/>
                      <a:pt x="135025" y="348953"/>
                      <a:pt x="134932" y="350809"/>
                    </a:cubicBezTo>
                    <a:cubicBezTo>
                      <a:pt x="135474" y="350782"/>
                      <a:pt x="136586" y="350710"/>
                      <a:pt x="138379" y="350643"/>
                    </a:cubicBezTo>
                    <a:cubicBezTo>
                      <a:pt x="138149" y="353783"/>
                      <a:pt x="138092" y="356693"/>
                      <a:pt x="137728" y="359560"/>
                    </a:cubicBezTo>
                    <a:cubicBezTo>
                      <a:pt x="137320" y="362733"/>
                      <a:pt x="139203" y="365244"/>
                      <a:pt x="139837" y="368112"/>
                    </a:cubicBezTo>
                    <a:cubicBezTo>
                      <a:pt x="140816" y="372395"/>
                      <a:pt x="141572" y="376703"/>
                      <a:pt x="142627" y="380978"/>
                    </a:cubicBezTo>
                    <a:cubicBezTo>
                      <a:pt x="143016" y="382525"/>
                      <a:pt x="143921" y="383942"/>
                      <a:pt x="144647" y="385515"/>
                    </a:cubicBezTo>
                    <a:cubicBezTo>
                      <a:pt x="145085" y="385514"/>
                      <a:pt x="145777" y="385472"/>
                      <a:pt x="146606" y="385460"/>
                    </a:cubicBezTo>
                    <a:cubicBezTo>
                      <a:pt x="145460" y="389225"/>
                      <a:pt x="143123" y="392754"/>
                      <a:pt x="146609" y="396274"/>
                    </a:cubicBezTo>
                    <a:cubicBezTo>
                      <a:pt x="149652" y="395289"/>
                      <a:pt x="150744" y="395749"/>
                      <a:pt x="152015" y="399927"/>
                    </a:cubicBezTo>
                    <a:cubicBezTo>
                      <a:pt x="152638" y="401964"/>
                      <a:pt x="153747" y="403011"/>
                      <a:pt x="155172" y="404495"/>
                    </a:cubicBezTo>
                    <a:cubicBezTo>
                      <a:pt x="157943" y="407395"/>
                      <a:pt x="161297" y="410523"/>
                      <a:pt x="160735" y="415391"/>
                    </a:cubicBezTo>
                    <a:cubicBezTo>
                      <a:pt x="160608" y="416630"/>
                      <a:pt x="164115" y="420495"/>
                      <a:pt x="165312" y="420370"/>
                    </a:cubicBezTo>
                    <a:cubicBezTo>
                      <a:pt x="168864" y="420057"/>
                      <a:pt x="169093" y="422665"/>
                      <a:pt x="168521" y="424707"/>
                    </a:cubicBezTo>
                    <a:cubicBezTo>
                      <a:pt x="167636" y="427946"/>
                      <a:pt x="169303" y="429117"/>
                      <a:pt x="171562" y="430468"/>
                    </a:cubicBezTo>
                    <a:cubicBezTo>
                      <a:pt x="172613" y="431114"/>
                      <a:pt x="173306" y="432387"/>
                      <a:pt x="174023" y="433445"/>
                    </a:cubicBezTo>
                    <a:cubicBezTo>
                      <a:pt x="175066" y="435015"/>
                      <a:pt x="175677" y="437098"/>
                      <a:pt x="177093" y="438190"/>
                    </a:cubicBezTo>
                    <a:cubicBezTo>
                      <a:pt x="179364" y="439933"/>
                      <a:pt x="180149" y="441786"/>
                      <a:pt x="179314" y="444355"/>
                    </a:cubicBezTo>
                    <a:cubicBezTo>
                      <a:pt x="181749" y="445793"/>
                      <a:pt x="184194" y="446746"/>
                      <a:pt x="185380" y="449541"/>
                    </a:cubicBezTo>
                    <a:cubicBezTo>
                      <a:pt x="185880" y="450698"/>
                      <a:pt x="187599" y="451516"/>
                      <a:pt x="188893" y="452166"/>
                    </a:cubicBezTo>
                    <a:cubicBezTo>
                      <a:pt x="192183" y="453817"/>
                      <a:pt x="193134" y="456682"/>
                      <a:pt x="193181" y="460004"/>
                    </a:cubicBezTo>
                    <a:cubicBezTo>
                      <a:pt x="195965" y="460302"/>
                      <a:pt x="198494" y="460762"/>
                      <a:pt x="199395" y="463858"/>
                    </a:cubicBezTo>
                    <a:cubicBezTo>
                      <a:pt x="199535" y="464328"/>
                      <a:pt x="199793" y="464921"/>
                      <a:pt x="200163" y="465124"/>
                    </a:cubicBezTo>
                    <a:cubicBezTo>
                      <a:pt x="203344" y="467043"/>
                      <a:pt x="206574" y="468852"/>
                      <a:pt x="210114" y="470143"/>
                    </a:cubicBezTo>
                    <a:cubicBezTo>
                      <a:pt x="212435" y="472652"/>
                      <a:pt x="214756" y="475161"/>
                      <a:pt x="217506" y="478155"/>
                    </a:cubicBezTo>
                    <a:cubicBezTo>
                      <a:pt x="219089" y="478820"/>
                      <a:pt x="221554" y="479680"/>
                      <a:pt x="223769" y="480899"/>
                    </a:cubicBezTo>
                    <a:cubicBezTo>
                      <a:pt x="227296" y="482798"/>
                      <a:pt x="230175" y="485867"/>
                      <a:pt x="234983" y="484833"/>
                    </a:cubicBezTo>
                    <a:cubicBezTo>
                      <a:pt x="237662" y="484279"/>
                      <a:pt x="240954" y="487684"/>
                      <a:pt x="241201" y="490320"/>
                    </a:cubicBezTo>
                    <a:cubicBezTo>
                      <a:pt x="242774" y="490034"/>
                      <a:pt x="244465" y="489992"/>
                      <a:pt x="245895" y="489358"/>
                    </a:cubicBezTo>
                    <a:cubicBezTo>
                      <a:pt x="248106" y="488384"/>
                      <a:pt x="248858" y="489621"/>
                      <a:pt x="249133" y="491241"/>
                    </a:cubicBezTo>
                    <a:cubicBezTo>
                      <a:pt x="249805" y="495043"/>
                      <a:pt x="253118" y="496478"/>
                      <a:pt x="255839" y="497614"/>
                    </a:cubicBezTo>
                    <a:cubicBezTo>
                      <a:pt x="258559" y="498751"/>
                      <a:pt x="261938" y="498229"/>
                      <a:pt x="265014" y="498420"/>
                    </a:cubicBezTo>
                    <a:cubicBezTo>
                      <a:pt x="265395" y="498455"/>
                      <a:pt x="265927" y="498475"/>
                      <a:pt x="266147" y="498695"/>
                    </a:cubicBezTo>
                    <a:cubicBezTo>
                      <a:pt x="267873" y="500585"/>
                      <a:pt x="269819" y="500819"/>
                      <a:pt x="272188" y="499905"/>
                    </a:cubicBezTo>
                    <a:cubicBezTo>
                      <a:pt x="272668" y="499718"/>
                      <a:pt x="273556" y="500547"/>
                      <a:pt x="274108" y="501472"/>
                    </a:cubicBezTo>
                    <a:cubicBezTo>
                      <a:pt x="278669" y="501552"/>
                      <a:pt x="283361" y="501149"/>
                      <a:pt x="287108" y="497520"/>
                    </a:cubicBezTo>
                    <a:cubicBezTo>
                      <a:pt x="287356" y="497281"/>
                      <a:pt x="288039" y="497602"/>
                      <a:pt x="288463" y="497452"/>
                    </a:cubicBezTo>
                    <a:cubicBezTo>
                      <a:pt x="289919" y="496921"/>
                      <a:pt x="292259" y="496584"/>
                      <a:pt x="292567" y="495629"/>
                    </a:cubicBezTo>
                    <a:cubicBezTo>
                      <a:pt x="293860" y="491530"/>
                      <a:pt x="297082" y="494701"/>
                      <a:pt x="299093" y="493536"/>
                    </a:cubicBezTo>
                    <a:cubicBezTo>
                      <a:pt x="299934" y="493040"/>
                      <a:pt x="301099" y="493054"/>
                      <a:pt x="302373" y="492798"/>
                    </a:cubicBezTo>
                    <a:cubicBezTo>
                      <a:pt x="303280" y="494654"/>
                      <a:pt x="303280" y="494654"/>
                      <a:pt x="308026" y="494775"/>
                    </a:cubicBezTo>
                    <a:cubicBezTo>
                      <a:pt x="309153" y="495852"/>
                      <a:pt x="309968" y="497127"/>
                      <a:pt x="310391" y="496977"/>
                    </a:cubicBezTo>
                    <a:cubicBezTo>
                      <a:pt x="312446" y="496383"/>
                      <a:pt x="313101" y="497721"/>
                      <a:pt x="314215" y="498965"/>
                    </a:cubicBezTo>
                    <a:cubicBezTo>
                      <a:pt x="316050" y="501025"/>
                      <a:pt x="318074" y="503007"/>
                      <a:pt x="320271" y="504636"/>
                    </a:cubicBezTo>
                    <a:cubicBezTo>
                      <a:pt x="322883" y="506600"/>
                      <a:pt x="322852" y="509613"/>
                      <a:pt x="323790" y="512207"/>
                    </a:cubicBezTo>
                    <a:cubicBezTo>
                      <a:pt x="325392" y="516652"/>
                      <a:pt x="326543" y="521265"/>
                      <a:pt x="327571" y="525877"/>
                    </a:cubicBezTo>
                    <a:cubicBezTo>
                      <a:pt x="328249" y="528875"/>
                      <a:pt x="327207" y="531617"/>
                      <a:pt x="325321" y="534099"/>
                    </a:cubicBezTo>
                    <a:cubicBezTo>
                      <a:pt x="324218" y="535561"/>
                      <a:pt x="323197" y="537212"/>
                      <a:pt x="322622" y="538936"/>
                    </a:cubicBezTo>
                    <a:cubicBezTo>
                      <a:pt x="322404" y="539594"/>
                      <a:pt x="323320" y="540965"/>
                      <a:pt x="324081" y="541596"/>
                    </a:cubicBezTo>
                    <a:cubicBezTo>
                      <a:pt x="325577" y="542876"/>
                      <a:pt x="326485" y="543733"/>
                      <a:pt x="324563" y="545599"/>
                    </a:cubicBezTo>
                    <a:cubicBezTo>
                      <a:pt x="323697" y="546431"/>
                      <a:pt x="323892" y="548422"/>
                      <a:pt x="323776" y="549055"/>
                    </a:cubicBezTo>
                    <a:cubicBezTo>
                      <a:pt x="324646" y="550854"/>
                      <a:pt x="325162" y="552161"/>
                      <a:pt x="325886" y="553295"/>
                    </a:cubicBezTo>
                    <a:cubicBezTo>
                      <a:pt x="326828" y="554769"/>
                      <a:pt x="328512" y="555968"/>
                      <a:pt x="328873" y="557534"/>
                    </a:cubicBezTo>
                    <a:cubicBezTo>
                      <a:pt x="329556" y="560291"/>
                      <a:pt x="331896" y="563267"/>
                      <a:pt x="328379" y="566071"/>
                    </a:cubicBezTo>
                    <a:cubicBezTo>
                      <a:pt x="330339" y="566016"/>
                      <a:pt x="331880" y="565991"/>
                      <a:pt x="333448" y="565947"/>
                    </a:cubicBezTo>
                    <a:cubicBezTo>
                      <a:pt x="333452" y="566264"/>
                      <a:pt x="333483" y="566563"/>
                      <a:pt x="333486" y="566880"/>
                    </a:cubicBezTo>
                    <a:cubicBezTo>
                      <a:pt x="330368" y="568872"/>
                      <a:pt x="327277" y="570846"/>
                      <a:pt x="323678" y="573146"/>
                    </a:cubicBezTo>
                    <a:cubicBezTo>
                      <a:pt x="324495" y="576176"/>
                      <a:pt x="327540" y="580257"/>
                      <a:pt x="322327" y="583467"/>
                    </a:cubicBezTo>
                    <a:cubicBezTo>
                      <a:pt x="323146" y="584062"/>
                      <a:pt x="323759" y="584708"/>
                      <a:pt x="324463" y="584937"/>
                    </a:cubicBezTo>
                    <a:cubicBezTo>
                      <a:pt x="326456" y="585620"/>
                      <a:pt x="326460" y="586375"/>
                      <a:pt x="325087" y="587850"/>
                    </a:cubicBezTo>
                    <a:cubicBezTo>
                      <a:pt x="324124" y="588904"/>
                      <a:pt x="323536" y="590358"/>
                      <a:pt x="322572" y="591973"/>
                    </a:cubicBezTo>
                    <a:cubicBezTo>
                      <a:pt x="323647" y="593720"/>
                      <a:pt x="323632" y="595446"/>
                      <a:pt x="320568" y="596086"/>
                    </a:cubicBezTo>
                    <a:cubicBezTo>
                      <a:pt x="320138" y="596162"/>
                      <a:pt x="319674" y="596936"/>
                      <a:pt x="319562" y="597446"/>
                    </a:cubicBezTo>
                    <a:cubicBezTo>
                      <a:pt x="318660" y="601973"/>
                      <a:pt x="316795" y="605799"/>
                      <a:pt x="313088" y="608806"/>
                    </a:cubicBezTo>
                    <a:cubicBezTo>
                      <a:pt x="311637" y="609972"/>
                      <a:pt x="311171" y="612305"/>
                      <a:pt x="309783" y="613631"/>
                    </a:cubicBezTo>
                    <a:cubicBezTo>
                      <a:pt x="308260" y="615122"/>
                      <a:pt x="306289" y="616222"/>
                      <a:pt x="304402" y="617267"/>
                    </a:cubicBezTo>
                    <a:cubicBezTo>
                      <a:pt x="302760" y="618196"/>
                      <a:pt x="300938" y="618841"/>
                      <a:pt x="299187" y="619600"/>
                    </a:cubicBezTo>
                    <a:cubicBezTo>
                      <a:pt x="298725" y="619816"/>
                      <a:pt x="298253" y="620077"/>
                      <a:pt x="297759" y="620114"/>
                    </a:cubicBezTo>
                    <a:cubicBezTo>
                      <a:pt x="296038" y="620294"/>
                      <a:pt x="294263" y="620390"/>
                      <a:pt x="292553" y="620524"/>
                    </a:cubicBezTo>
                    <a:cubicBezTo>
                      <a:pt x="292548" y="620767"/>
                      <a:pt x="292534" y="621056"/>
                      <a:pt x="292528" y="621298"/>
                    </a:cubicBezTo>
                    <a:cubicBezTo>
                      <a:pt x="292025" y="620822"/>
                      <a:pt x="291503" y="620317"/>
                      <a:pt x="291028" y="619823"/>
                    </a:cubicBezTo>
                    <a:cubicBezTo>
                      <a:pt x="291059" y="620122"/>
                      <a:pt x="291072" y="620393"/>
                      <a:pt x="291103" y="620692"/>
                    </a:cubicBezTo>
                    <a:cubicBezTo>
                      <a:pt x="284867" y="621801"/>
                      <a:pt x="278631" y="622911"/>
                      <a:pt x="273359" y="623843"/>
                    </a:cubicBezTo>
                    <a:cubicBezTo>
                      <a:pt x="270718" y="622458"/>
                      <a:pt x="268853" y="620974"/>
                      <a:pt x="266835" y="620627"/>
                    </a:cubicBezTo>
                    <a:cubicBezTo>
                      <a:pt x="265142" y="620351"/>
                      <a:pt x="263076" y="617241"/>
                      <a:pt x="261496" y="621204"/>
                    </a:cubicBezTo>
                    <a:cubicBezTo>
                      <a:pt x="260583" y="620150"/>
                      <a:pt x="259999" y="619485"/>
                      <a:pt x="259177" y="618573"/>
                    </a:cubicBezTo>
                    <a:cubicBezTo>
                      <a:pt x="258825" y="619396"/>
                      <a:pt x="258598" y="619980"/>
                      <a:pt x="258658" y="619823"/>
                    </a:cubicBezTo>
                    <a:cubicBezTo>
                      <a:pt x="254939" y="620562"/>
                      <a:pt x="251687" y="621281"/>
                      <a:pt x="248430" y="621805"/>
                    </a:cubicBezTo>
                    <a:cubicBezTo>
                      <a:pt x="245855" y="622212"/>
                      <a:pt x="243243" y="622683"/>
                      <a:pt x="240650" y="622623"/>
                    </a:cubicBezTo>
                    <a:cubicBezTo>
                      <a:pt x="237330" y="622549"/>
                      <a:pt x="233971" y="621540"/>
                      <a:pt x="230655" y="621784"/>
                    </a:cubicBezTo>
                    <a:cubicBezTo>
                      <a:pt x="227758" y="621997"/>
                      <a:pt x="224969" y="623379"/>
                      <a:pt x="222125" y="624238"/>
                    </a:cubicBezTo>
                    <a:cubicBezTo>
                      <a:pt x="221833" y="624344"/>
                      <a:pt x="221499" y="624757"/>
                      <a:pt x="221323" y="624670"/>
                    </a:cubicBezTo>
                    <a:cubicBezTo>
                      <a:pt x="217551" y="623327"/>
                      <a:pt x="213762" y="621956"/>
                      <a:pt x="210021" y="620473"/>
                    </a:cubicBezTo>
                    <a:cubicBezTo>
                      <a:pt x="209753" y="620366"/>
                      <a:pt x="209731" y="619581"/>
                      <a:pt x="209591" y="619112"/>
                    </a:cubicBezTo>
                    <a:cubicBezTo>
                      <a:pt x="205737" y="621015"/>
                      <a:pt x="199531" y="620109"/>
                      <a:pt x="198395" y="618080"/>
                    </a:cubicBezTo>
                    <a:cubicBezTo>
                      <a:pt x="194018" y="617164"/>
                      <a:pt x="190031" y="616359"/>
                      <a:pt x="186165" y="615555"/>
                    </a:cubicBezTo>
                    <a:cubicBezTo>
                      <a:pt x="185833" y="614410"/>
                      <a:pt x="185529" y="613247"/>
                      <a:pt x="185197" y="612102"/>
                    </a:cubicBezTo>
                    <a:cubicBezTo>
                      <a:pt x="184740" y="612074"/>
                      <a:pt x="184273" y="612093"/>
                      <a:pt x="183816" y="612066"/>
                    </a:cubicBezTo>
                    <a:cubicBezTo>
                      <a:pt x="184125" y="612986"/>
                      <a:pt x="184415" y="613879"/>
                      <a:pt x="184724" y="614799"/>
                    </a:cubicBezTo>
                    <a:cubicBezTo>
                      <a:pt x="184245" y="614985"/>
                      <a:pt x="183783" y="615200"/>
                      <a:pt x="183304" y="615386"/>
                    </a:cubicBezTo>
                    <a:cubicBezTo>
                      <a:pt x="175914" y="609130"/>
                      <a:pt x="166749" y="606402"/>
                      <a:pt x="158391" y="602003"/>
                    </a:cubicBezTo>
                    <a:cubicBezTo>
                      <a:pt x="150116" y="597669"/>
                      <a:pt x="142068" y="592631"/>
                      <a:pt x="132753" y="589920"/>
                    </a:cubicBezTo>
                    <a:cubicBezTo>
                      <a:pt x="134177" y="586775"/>
                      <a:pt x="132994" y="585735"/>
                      <a:pt x="130115" y="585539"/>
                    </a:cubicBezTo>
                    <a:cubicBezTo>
                      <a:pt x="129080" y="585480"/>
                      <a:pt x="127431" y="584338"/>
                      <a:pt x="127234" y="583467"/>
                    </a:cubicBezTo>
                    <a:cubicBezTo>
                      <a:pt x="126347" y="579203"/>
                      <a:pt x="122337" y="581047"/>
                      <a:pt x="120510" y="579061"/>
                    </a:cubicBezTo>
                    <a:cubicBezTo>
                      <a:pt x="119785" y="578366"/>
                      <a:pt x="119005" y="577707"/>
                      <a:pt x="118338" y="576975"/>
                    </a:cubicBezTo>
                    <a:cubicBezTo>
                      <a:pt x="117023" y="575540"/>
                      <a:pt x="115774" y="574023"/>
                      <a:pt x="114497" y="572524"/>
                    </a:cubicBezTo>
                    <a:cubicBezTo>
                      <a:pt x="114306" y="572286"/>
                      <a:pt x="114362" y="571812"/>
                      <a:pt x="114168" y="571697"/>
                    </a:cubicBezTo>
                    <a:cubicBezTo>
                      <a:pt x="111307" y="570091"/>
                      <a:pt x="108312" y="568651"/>
                      <a:pt x="105595" y="566834"/>
                    </a:cubicBezTo>
                    <a:cubicBezTo>
                      <a:pt x="104178" y="565864"/>
                      <a:pt x="102986" y="564311"/>
                      <a:pt x="102128" y="562782"/>
                    </a:cubicBezTo>
                    <a:cubicBezTo>
                      <a:pt x="100361" y="559640"/>
                      <a:pt x="96691" y="558393"/>
                      <a:pt x="95158" y="554742"/>
                    </a:cubicBezTo>
                    <a:cubicBezTo>
                      <a:pt x="94409" y="552945"/>
                      <a:pt x="92645" y="551558"/>
                      <a:pt x="92767" y="549124"/>
                    </a:cubicBezTo>
                    <a:cubicBezTo>
                      <a:pt x="92820" y="548332"/>
                      <a:pt x="91801" y="546987"/>
                      <a:pt x="90985" y="546710"/>
                    </a:cubicBezTo>
                    <a:cubicBezTo>
                      <a:pt x="88503" y="545821"/>
                      <a:pt x="86803" y="544473"/>
                      <a:pt x="86192" y="541830"/>
                    </a:cubicBezTo>
                    <a:cubicBezTo>
                      <a:pt x="86054" y="541239"/>
                      <a:pt x="85184" y="540876"/>
                      <a:pt x="84765" y="540345"/>
                    </a:cubicBezTo>
                    <a:cubicBezTo>
                      <a:pt x="82258" y="537357"/>
                      <a:pt x="78339" y="535909"/>
                      <a:pt x="76380" y="532091"/>
                    </a:cubicBezTo>
                    <a:cubicBezTo>
                      <a:pt x="75238" y="529867"/>
                      <a:pt x="72592" y="528285"/>
                      <a:pt x="70412" y="526684"/>
                    </a:cubicBezTo>
                    <a:cubicBezTo>
                      <a:pt x="65700" y="523306"/>
                      <a:pt x="65512" y="522948"/>
                      <a:pt x="67267" y="517197"/>
                    </a:cubicBezTo>
                    <a:cubicBezTo>
                      <a:pt x="65829" y="516759"/>
                      <a:pt x="64374" y="516291"/>
                      <a:pt x="62871" y="515815"/>
                    </a:cubicBezTo>
                    <a:cubicBezTo>
                      <a:pt x="62657" y="514793"/>
                      <a:pt x="62411" y="513594"/>
                      <a:pt x="62153" y="512442"/>
                    </a:cubicBezTo>
                    <a:cubicBezTo>
                      <a:pt x="59653" y="512401"/>
                      <a:pt x="58027" y="510606"/>
                      <a:pt x="57905" y="508289"/>
                    </a:cubicBezTo>
                    <a:cubicBezTo>
                      <a:pt x="57826" y="507102"/>
                      <a:pt x="57323" y="505628"/>
                      <a:pt x="56459" y="504902"/>
                    </a:cubicBezTo>
                    <a:cubicBezTo>
                      <a:pt x="54130" y="502878"/>
                      <a:pt x="50926" y="501611"/>
                      <a:pt x="49219" y="499189"/>
                    </a:cubicBezTo>
                    <a:cubicBezTo>
                      <a:pt x="47740" y="497060"/>
                      <a:pt x="47794" y="493833"/>
                      <a:pt x="47133" y="490863"/>
                    </a:cubicBezTo>
                    <a:cubicBezTo>
                      <a:pt x="43793" y="489443"/>
                      <a:pt x="41278" y="486819"/>
                      <a:pt x="40085" y="482951"/>
                    </a:cubicBezTo>
                    <a:cubicBezTo>
                      <a:pt x="39935" y="482529"/>
                      <a:pt x="39088" y="482391"/>
                      <a:pt x="38817" y="481965"/>
                    </a:cubicBezTo>
                    <a:cubicBezTo>
                      <a:pt x="38199" y="481123"/>
                      <a:pt x="37591" y="480233"/>
                      <a:pt x="37293" y="479267"/>
                    </a:cubicBezTo>
                    <a:cubicBezTo>
                      <a:pt x="36034" y="475360"/>
                      <a:pt x="35040" y="471366"/>
                      <a:pt x="33668" y="467532"/>
                    </a:cubicBezTo>
                    <a:cubicBezTo>
                      <a:pt x="33431" y="466846"/>
                      <a:pt x="31867" y="466647"/>
                      <a:pt x="30981" y="466136"/>
                    </a:cubicBezTo>
                    <a:cubicBezTo>
                      <a:pt x="27779" y="464310"/>
                      <a:pt x="29085" y="460481"/>
                      <a:pt x="27420" y="457874"/>
                    </a:cubicBezTo>
                    <a:cubicBezTo>
                      <a:pt x="26569" y="456541"/>
                      <a:pt x="27616" y="454117"/>
                      <a:pt x="27145" y="452381"/>
                    </a:cubicBezTo>
                    <a:cubicBezTo>
                      <a:pt x="26569" y="450354"/>
                      <a:pt x="25328" y="448473"/>
                      <a:pt x="24282" y="446586"/>
                    </a:cubicBezTo>
                    <a:cubicBezTo>
                      <a:pt x="22932" y="444097"/>
                      <a:pt x="21548" y="441867"/>
                      <a:pt x="22200" y="438576"/>
                    </a:cubicBezTo>
                    <a:cubicBezTo>
                      <a:pt x="22799" y="435641"/>
                      <a:pt x="21880" y="432514"/>
                      <a:pt x="19985" y="431610"/>
                    </a:cubicBezTo>
                    <a:cubicBezTo>
                      <a:pt x="18188" y="427609"/>
                      <a:pt x="17138" y="424528"/>
                      <a:pt x="15493" y="421827"/>
                    </a:cubicBezTo>
                    <a:cubicBezTo>
                      <a:pt x="13957" y="419296"/>
                      <a:pt x="12795" y="417164"/>
                      <a:pt x="14197" y="414113"/>
                    </a:cubicBezTo>
                    <a:cubicBezTo>
                      <a:pt x="14850" y="412697"/>
                      <a:pt x="14928" y="409694"/>
                      <a:pt x="14117" y="409175"/>
                    </a:cubicBezTo>
                    <a:cubicBezTo>
                      <a:pt x="11160" y="407233"/>
                      <a:pt x="13458" y="403769"/>
                      <a:pt x="11117" y="401352"/>
                    </a:cubicBezTo>
                    <a:cubicBezTo>
                      <a:pt x="9388" y="399583"/>
                      <a:pt x="10119" y="395603"/>
                      <a:pt x="9402" y="392669"/>
                    </a:cubicBezTo>
                    <a:cubicBezTo>
                      <a:pt x="9161" y="391666"/>
                      <a:pt x="10859" y="389264"/>
                      <a:pt x="7839" y="389596"/>
                    </a:cubicBezTo>
                    <a:cubicBezTo>
                      <a:pt x="7764" y="389605"/>
                      <a:pt x="7459" y="389001"/>
                      <a:pt x="7536" y="388873"/>
                    </a:cubicBezTo>
                    <a:cubicBezTo>
                      <a:pt x="8907" y="386520"/>
                      <a:pt x="6942" y="386817"/>
                      <a:pt x="5210" y="386606"/>
                    </a:cubicBezTo>
                    <a:cubicBezTo>
                      <a:pt x="5904" y="385005"/>
                      <a:pt x="6882" y="383662"/>
                      <a:pt x="6928" y="382235"/>
                    </a:cubicBezTo>
                    <a:cubicBezTo>
                      <a:pt x="6971" y="381051"/>
                      <a:pt x="5960" y="379780"/>
                      <a:pt x="5009" y="378792"/>
                    </a:cubicBezTo>
                    <a:cubicBezTo>
                      <a:pt x="4893" y="376111"/>
                      <a:pt x="4703" y="373439"/>
                      <a:pt x="4727" y="370789"/>
                    </a:cubicBezTo>
                    <a:cubicBezTo>
                      <a:pt x="4757" y="366899"/>
                      <a:pt x="4936" y="362993"/>
                      <a:pt x="5041" y="359095"/>
                    </a:cubicBezTo>
                    <a:cubicBezTo>
                      <a:pt x="5061" y="358563"/>
                      <a:pt x="5159" y="357781"/>
                      <a:pt x="4893" y="357553"/>
                    </a:cubicBezTo>
                    <a:cubicBezTo>
                      <a:pt x="1551" y="354818"/>
                      <a:pt x="4098" y="350996"/>
                      <a:pt x="2966" y="347847"/>
                    </a:cubicBezTo>
                    <a:cubicBezTo>
                      <a:pt x="1807" y="344596"/>
                      <a:pt x="997" y="341202"/>
                      <a:pt x="0" y="337768"/>
                    </a:cubicBezTo>
                    <a:cubicBezTo>
                      <a:pt x="2178" y="336177"/>
                      <a:pt x="2694" y="330300"/>
                      <a:pt x="824" y="325747"/>
                    </a:cubicBezTo>
                    <a:cubicBezTo>
                      <a:pt x="4549" y="322769"/>
                      <a:pt x="4581" y="319195"/>
                      <a:pt x="3016" y="314807"/>
                    </a:cubicBezTo>
                    <a:cubicBezTo>
                      <a:pt x="1795" y="311396"/>
                      <a:pt x="1341" y="307496"/>
                      <a:pt x="1551" y="303889"/>
                    </a:cubicBezTo>
                    <a:cubicBezTo>
                      <a:pt x="1689" y="301606"/>
                      <a:pt x="3672" y="299461"/>
                      <a:pt x="4817" y="297254"/>
                    </a:cubicBezTo>
                    <a:cubicBezTo>
                      <a:pt x="5058" y="296820"/>
                      <a:pt x="5282" y="296358"/>
                      <a:pt x="5338" y="295883"/>
                    </a:cubicBezTo>
                    <a:cubicBezTo>
                      <a:pt x="5652" y="292250"/>
                      <a:pt x="6012" y="288627"/>
                      <a:pt x="6233" y="284974"/>
                    </a:cubicBezTo>
                    <a:cubicBezTo>
                      <a:pt x="6426" y="281777"/>
                      <a:pt x="6780" y="278518"/>
                      <a:pt x="6374" y="275383"/>
                    </a:cubicBezTo>
                    <a:cubicBezTo>
                      <a:pt x="6084" y="273055"/>
                      <a:pt x="7234" y="272919"/>
                      <a:pt x="8901" y="272653"/>
                    </a:cubicBezTo>
                    <a:cubicBezTo>
                      <a:pt x="8570" y="271946"/>
                      <a:pt x="8078" y="271303"/>
                      <a:pt x="8043" y="270686"/>
                    </a:cubicBezTo>
                    <a:cubicBezTo>
                      <a:pt x="7811" y="265447"/>
                      <a:pt x="7549" y="260225"/>
                      <a:pt x="7576" y="255020"/>
                    </a:cubicBezTo>
                    <a:cubicBezTo>
                      <a:pt x="7593" y="253172"/>
                      <a:pt x="8321" y="251311"/>
                      <a:pt x="8656" y="249461"/>
                    </a:cubicBezTo>
                    <a:cubicBezTo>
                      <a:pt x="8791" y="248735"/>
                      <a:pt x="8573" y="247957"/>
                      <a:pt x="8791" y="247299"/>
                    </a:cubicBezTo>
                    <a:cubicBezTo>
                      <a:pt x="9022" y="246473"/>
                      <a:pt x="9323" y="245443"/>
                      <a:pt x="9946" y="245045"/>
                    </a:cubicBezTo>
                    <a:cubicBezTo>
                      <a:pt x="11770" y="243839"/>
                      <a:pt x="12064" y="242613"/>
                      <a:pt x="11417" y="240473"/>
                    </a:cubicBezTo>
                    <a:cubicBezTo>
                      <a:pt x="10900" y="238728"/>
                      <a:pt x="10943" y="236545"/>
                      <a:pt x="11500" y="234792"/>
                    </a:cubicBezTo>
                    <a:cubicBezTo>
                      <a:pt x="12604" y="231333"/>
                      <a:pt x="15168" y="228099"/>
                      <a:pt x="15355" y="224706"/>
                    </a:cubicBezTo>
                    <a:cubicBezTo>
                      <a:pt x="15589" y="220447"/>
                      <a:pt x="19654" y="217690"/>
                      <a:pt x="18667" y="212892"/>
                    </a:cubicBezTo>
                    <a:cubicBezTo>
                      <a:pt x="18180" y="210569"/>
                      <a:pt x="20729" y="207624"/>
                      <a:pt x="21855" y="204949"/>
                    </a:cubicBezTo>
                    <a:cubicBezTo>
                      <a:pt x="22326" y="203811"/>
                      <a:pt x="22462" y="202526"/>
                      <a:pt x="22997" y="201425"/>
                    </a:cubicBezTo>
                    <a:cubicBezTo>
                      <a:pt x="24905" y="197414"/>
                      <a:pt x="26757" y="193316"/>
                      <a:pt x="29017" y="189479"/>
                    </a:cubicBezTo>
                    <a:cubicBezTo>
                      <a:pt x="29759" y="188206"/>
                      <a:pt x="31712" y="187638"/>
                      <a:pt x="33129" y="186732"/>
                    </a:cubicBezTo>
                    <a:cubicBezTo>
                      <a:pt x="31331" y="184728"/>
                      <a:pt x="31600" y="182401"/>
                      <a:pt x="33278" y="180092"/>
                    </a:cubicBezTo>
                    <a:cubicBezTo>
                      <a:pt x="34390" y="178583"/>
                      <a:pt x="34960" y="176662"/>
                      <a:pt x="35694" y="174876"/>
                    </a:cubicBezTo>
                    <a:cubicBezTo>
                      <a:pt x="36067" y="173960"/>
                      <a:pt x="36254" y="173002"/>
                      <a:pt x="36554" y="171972"/>
                    </a:cubicBezTo>
                    <a:cubicBezTo>
                      <a:pt x="36815" y="172006"/>
                      <a:pt x="36554" y="171972"/>
                      <a:pt x="36247" y="171929"/>
                    </a:cubicBezTo>
                    <a:cubicBezTo>
                      <a:pt x="36453" y="170440"/>
                      <a:pt x="36123" y="168297"/>
                      <a:pt x="36985" y="167586"/>
                    </a:cubicBezTo>
                    <a:cubicBezTo>
                      <a:pt x="39469" y="165601"/>
                      <a:pt x="40970" y="163325"/>
                      <a:pt x="41367" y="160198"/>
                    </a:cubicBezTo>
                    <a:cubicBezTo>
                      <a:pt x="41420" y="159845"/>
                      <a:pt x="41747" y="159356"/>
                      <a:pt x="42049" y="159204"/>
                    </a:cubicBezTo>
                    <a:cubicBezTo>
                      <a:pt x="46121" y="157519"/>
                      <a:pt x="48280" y="153587"/>
                      <a:pt x="51642" y="151040"/>
                    </a:cubicBezTo>
                    <a:cubicBezTo>
                      <a:pt x="53309" y="149776"/>
                      <a:pt x="53653" y="148439"/>
                      <a:pt x="52369" y="147303"/>
                    </a:cubicBezTo>
                    <a:cubicBezTo>
                      <a:pt x="54585" y="143213"/>
                      <a:pt x="56346" y="139096"/>
                      <a:pt x="58861" y="135534"/>
                    </a:cubicBezTo>
                    <a:cubicBezTo>
                      <a:pt x="61923" y="131143"/>
                      <a:pt x="65704" y="127251"/>
                      <a:pt x="68997" y="123033"/>
                    </a:cubicBezTo>
                    <a:cubicBezTo>
                      <a:pt x="70050" y="121681"/>
                      <a:pt x="70358" y="119728"/>
                      <a:pt x="71493" y="118445"/>
                    </a:cubicBezTo>
                    <a:cubicBezTo>
                      <a:pt x="74814" y="114768"/>
                      <a:pt x="78380" y="111292"/>
                      <a:pt x="82304" y="107310"/>
                    </a:cubicBezTo>
                    <a:cubicBezTo>
                      <a:pt x="81088" y="104534"/>
                      <a:pt x="84519" y="104218"/>
                      <a:pt x="86517" y="102783"/>
                    </a:cubicBezTo>
                    <a:cubicBezTo>
                      <a:pt x="88570" y="101311"/>
                      <a:pt x="90533" y="99698"/>
                      <a:pt x="92313" y="97923"/>
                    </a:cubicBezTo>
                    <a:cubicBezTo>
                      <a:pt x="93910" y="96425"/>
                      <a:pt x="95571" y="94964"/>
                      <a:pt x="97096" y="93352"/>
                    </a:cubicBezTo>
                    <a:cubicBezTo>
                      <a:pt x="98010" y="92408"/>
                      <a:pt x="98594" y="91197"/>
                      <a:pt x="99389" y="90131"/>
                    </a:cubicBezTo>
                    <a:cubicBezTo>
                      <a:pt x="99935" y="89423"/>
                      <a:pt x="100498" y="88305"/>
                      <a:pt x="101220" y="88123"/>
                    </a:cubicBezTo>
                    <a:cubicBezTo>
                      <a:pt x="105073" y="87218"/>
                      <a:pt x="106089" y="83936"/>
                      <a:pt x="107601" y="81054"/>
                    </a:cubicBezTo>
                    <a:cubicBezTo>
                      <a:pt x="107689" y="80879"/>
                      <a:pt x="107835" y="80545"/>
                      <a:pt x="107957" y="80547"/>
                    </a:cubicBezTo>
                    <a:cubicBezTo>
                      <a:pt x="112018" y="80907"/>
                      <a:pt x="111757" y="75687"/>
                      <a:pt x="115251" y="74971"/>
                    </a:cubicBezTo>
                    <a:cubicBezTo>
                      <a:pt x="116581" y="74680"/>
                      <a:pt x="117259" y="72053"/>
                      <a:pt x="118658" y="71119"/>
                    </a:cubicBezTo>
                    <a:cubicBezTo>
                      <a:pt x="120737" y="69750"/>
                      <a:pt x="123434" y="69225"/>
                      <a:pt x="125478" y="67800"/>
                    </a:cubicBezTo>
                    <a:cubicBezTo>
                      <a:pt x="131041" y="63888"/>
                      <a:pt x="137428" y="61325"/>
                      <a:pt x="142460" y="56394"/>
                    </a:cubicBezTo>
                    <a:cubicBezTo>
                      <a:pt x="146066" y="52854"/>
                      <a:pt x="150723" y="50398"/>
                      <a:pt x="154869" y="47391"/>
                    </a:cubicBezTo>
                    <a:cubicBezTo>
                      <a:pt x="155447" y="46982"/>
                      <a:pt x="155761" y="46223"/>
                      <a:pt x="156560" y="46351"/>
                    </a:cubicBezTo>
                    <a:cubicBezTo>
                      <a:pt x="158930" y="45437"/>
                      <a:pt x="161317" y="44550"/>
                      <a:pt x="163686" y="43635"/>
                    </a:cubicBezTo>
                    <a:cubicBezTo>
                      <a:pt x="163622" y="43597"/>
                      <a:pt x="163568" y="43512"/>
                      <a:pt x="163503" y="43473"/>
                    </a:cubicBezTo>
                    <a:cubicBezTo>
                      <a:pt x="165204" y="42387"/>
                      <a:pt x="166788" y="41056"/>
                      <a:pt x="168614" y="40289"/>
                    </a:cubicBezTo>
                    <a:cubicBezTo>
                      <a:pt x="172953" y="38396"/>
                      <a:pt x="177439" y="37047"/>
                      <a:pt x="181089" y="33638"/>
                    </a:cubicBezTo>
                    <a:cubicBezTo>
                      <a:pt x="182258" y="32532"/>
                      <a:pt x="184662" y="30358"/>
                      <a:pt x="187397" y="31765"/>
                    </a:cubicBezTo>
                    <a:cubicBezTo>
                      <a:pt x="187590" y="31880"/>
                      <a:pt x="188305" y="30626"/>
                      <a:pt x="188927" y="30349"/>
                    </a:cubicBezTo>
                    <a:cubicBezTo>
                      <a:pt x="192889" y="28616"/>
                      <a:pt x="196896" y="27015"/>
                      <a:pt x="200858" y="25282"/>
                    </a:cubicBezTo>
                    <a:cubicBezTo>
                      <a:pt x="202288" y="24648"/>
                      <a:pt x="203613" y="23722"/>
                      <a:pt x="204964" y="22899"/>
                    </a:cubicBezTo>
                    <a:cubicBezTo>
                      <a:pt x="205587" y="22501"/>
                      <a:pt x="206112" y="21887"/>
                      <a:pt x="206788" y="21694"/>
                    </a:cubicBezTo>
                    <a:cubicBezTo>
                      <a:pt x="210380" y="20757"/>
                      <a:pt x="214008" y="19877"/>
                      <a:pt x="217681" y="19128"/>
                    </a:cubicBezTo>
                    <a:cubicBezTo>
                      <a:pt x="218983" y="18854"/>
                      <a:pt x="220513" y="19314"/>
                      <a:pt x="221772" y="18910"/>
                    </a:cubicBezTo>
                    <a:cubicBezTo>
                      <a:pt x="226665" y="17260"/>
                      <a:pt x="231443" y="15366"/>
                      <a:pt x="236265" y="13604"/>
                    </a:cubicBezTo>
                    <a:cubicBezTo>
                      <a:pt x="239704" y="12365"/>
                      <a:pt x="242889" y="10291"/>
                      <a:pt x="246863" y="10826"/>
                    </a:cubicBezTo>
                    <a:cubicBezTo>
                      <a:pt x="247766" y="10927"/>
                      <a:pt x="248871" y="9783"/>
                      <a:pt x="249817" y="9139"/>
                    </a:cubicBezTo>
                    <a:cubicBezTo>
                      <a:pt x="252151" y="7608"/>
                      <a:pt x="254306" y="6232"/>
                      <a:pt x="257497" y="7228"/>
                    </a:cubicBezTo>
                    <a:cubicBezTo>
                      <a:pt x="258841" y="7646"/>
                      <a:pt x="260895" y="6613"/>
                      <a:pt x="262367" y="5792"/>
                    </a:cubicBezTo>
                    <a:cubicBezTo>
                      <a:pt x="266463" y="3457"/>
                      <a:pt x="270823" y="4223"/>
                      <a:pt x="275155" y="4131"/>
                    </a:cubicBezTo>
                    <a:cubicBezTo>
                      <a:pt x="276107" y="4122"/>
                      <a:pt x="277029" y="3692"/>
                      <a:pt x="277984" y="3561"/>
                    </a:cubicBezTo>
                    <a:cubicBezTo>
                      <a:pt x="281437" y="3032"/>
                      <a:pt x="285058" y="3074"/>
                      <a:pt x="288281" y="1934"/>
                    </a:cubicBezTo>
                    <a:cubicBezTo>
                      <a:pt x="291081" y="944"/>
                      <a:pt x="294191" y="4066"/>
                      <a:pt x="296617" y="800"/>
                    </a:cubicBezTo>
                    <a:cubicBezTo>
                      <a:pt x="297000" y="276"/>
                      <a:pt x="298688" y="356"/>
                      <a:pt x="299613" y="682"/>
                    </a:cubicBezTo>
                    <a:cubicBezTo>
                      <a:pt x="304144" y="2338"/>
                      <a:pt x="308465" y="1854"/>
                      <a:pt x="313000" y="394"/>
                    </a:cubicBezTo>
                    <a:cubicBezTo>
                      <a:pt x="315283" y="-345"/>
                      <a:pt x="318015" y="185"/>
                      <a:pt x="320525" y="17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072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zh-CN" altLang="en-US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Bullet3">
                <a:extLst>
                  <a:ext uri="{FF2B5EF4-FFF2-40B4-BE49-F238E27FC236}">
                    <a16:creationId id="{F6C03140-0429-62B9-3EDE-59736C3D02D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529508" y="2001224"/>
                <a:ext cx="3750763" cy="381564"/>
              </a:xfrm>
              <a:prstGeom prst="rect">
                <a:avLst/>
              </a:prstGeom>
            </p:spPr>
            <p:txBody>
              <a:bodyPr wrap="square" lIns="90000" tIns="46800" rIns="90000" bIns="46800" anchor="ctr" anchorCtr="0">
                <a:normAutofit/>
              </a:bodyPr>
              <a:lstStyle/>
              <a:p>
                <a:pPr/>
                <a:r>
                  <a:rPr lang="zh-CN" altLang="en-US" b="1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合作平台搭建</a:t>
                </a:r>
                <a:endParaRPr lang="en-US" dirty="0"/>
              </a:p>
            </p:txBody>
          </p:sp>
          <p:sp>
            <p:nvSpPr>
              <p:cNvPr id="44" name="Text3">
                <a:extLst>
                  <a:ext uri="{FF2B5EF4-FFF2-40B4-BE49-F238E27FC236}">
                    <a16:creationId id="{26C37224-0166-8AF0-49DF-D955D9DE217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529508" y="2382787"/>
                <a:ext cx="3750763" cy="1555095"/>
              </a:xfrm>
              <a:prstGeom prst="rect">
                <a:avLst/>
              </a:prstGeom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构建企业与足球机构的合作桥梁，促进资源对接。</a:t>
                </a:r>
                <a:endParaRPr lang="en-US" dirty="0"/>
              </a:p>
            </p:txBody>
          </p: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5.2 企业赞助与投资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3c9852d-4fee-4187-a84a-2bbccf03f960.source.3.zh-Hans.pptx">
            <a:extLst>
              <a:ext uri="{FF2B5EF4-FFF2-40B4-BE49-F238E27FC236}">
                <a16:creationId id="{9F92DCC6-68DC-1F81-BF73-80EE0BBBCB3E}"/>
              </a:ext>
            </a:extLst>
          </p:cNvPr>
          <p:cNvGrpSpPr/>
          <p:nvPr/>
        </p:nvGrpSpPr>
        <p:grpSpPr>
          <a:xfrm>
            <a:off x="660400" y="1130301"/>
            <a:ext cx="10858500" cy="5105399"/>
            <a:chOff x="660400" y="1130301"/>
            <a:chExt cx="10858500" cy="5105399"/>
          </a:xfrm>
        </p:grpSpPr>
        <p:sp>
          <p:nvSpPr>
            <p:cNvPr id="332" name="图形 51">
              <a:extLst>
                <a:ext uri="{FF2B5EF4-FFF2-40B4-BE49-F238E27FC236}">
                  <a16:creationId id="{1A0E0BB0-3561-F80C-9C1F-F06E7EEBED13}"/>
                </a:ext>
              </a:extLst>
            </p:cNvPr>
            <p:cNvSpPr/>
            <p:nvPr/>
          </p:nvSpPr>
          <p:spPr>
            <a:xfrm>
              <a:off x="2834639" y="3669537"/>
              <a:ext cx="6642735" cy="272591"/>
            </a:xfrm>
            <a:custGeom>
              <a:avLst/>
              <a:gdLst>
                <a:gd name="connsiteX0" fmla="*/ 8968 w 4963773"/>
                <a:gd name="connsiteY0" fmla="*/ 141258 h 275746"/>
                <a:gd name="connsiteX1" fmla="*/ 908033 w 4963773"/>
                <a:gd name="connsiteY1" fmla="*/ 42198 h 275746"/>
                <a:gd name="connsiteX2" fmla="*/ 1881011 w 4963773"/>
                <a:gd name="connsiteY2" fmla="*/ 256701 h 275746"/>
                <a:gd name="connsiteX3" fmla="*/ 2368596 w 4963773"/>
                <a:gd name="connsiteY3" fmla="*/ 259654 h 275746"/>
                <a:gd name="connsiteX4" fmla="*/ 2851228 w 4963773"/>
                <a:gd name="connsiteY4" fmla="*/ 145830 h 275746"/>
                <a:gd name="connsiteX5" fmla="*/ 3358149 w 4963773"/>
                <a:gd name="connsiteY5" fmla="*/ 54581 h 275746"/>
                <a:gd name="connsiteX6" fmla="*/ 3881071 w 4963773"/>
                <a:gd name="connsiteY6" fmla="*/ 93062 h 275746"/>
                <a:gd name="connsiteX7" fmla="*/ 4846811 w 4963773"/>
                <a:gd name="connsiteY7" fmla="*/ 228031 h 275746"/>
                <a:gd name="connsiteX8" fmla="*/ 4959778 w 4963773"/>
                <a:gd name="connsiteY8" fmla="*/ 193360 h 275746"/>
                <a:gd name="connsiteX9" fmla="*/ 4956634 w 4963773"/>
                <a:gd name="connsiteY9" fmla="*/ 181835 h 275746"/>
                <a:gd name="connsiteX10" fmla="*/ 3968225 w 4963773"/>
                <a:gd name="connsiteY10" fmla="*/ 100587 h 275746"/>
                <a:gd name="connsiteX11" fmla="*/ 3462733 w 4963773"/>
                <a:gd name="connsiteY11" fmla="*/ 39246 h 275746"/>
                <a:gd name="connsiteX12" fmla="*/ 2964195 w 4963773"/>
                <a:gd name="connsiteY12" fmla="*/ 104587 h 275746"/>
                <a:gd name="connsiteX13" fmla="*/ 2473848 w 4963773"/>
                <a:gd name="connsiteY13" fmla="*/ 228984 h 275746"/>
                <a:gd name="connsiteX14" fmla="*/ 1970356 w 4963773"/>
                <a:gd name="connsiteY14" fmla="*/ 255463 h 275746"/>
                <a:gd name="connsiteX15" fmla="*/ 977946 w 4963773"/>
                <a:gd name="connsiteY15" fmla="*/ 42389 h 275746"/>
                <a:gd name="connsiteX16" fmla="*/ 97455 w 4963773"/>
                <a:gd name="connsiteY16" fmla="*/ 85632 h 275746"/>
                <a:gd name="connsiteX17" fmla="*/ 2967 w 4963773"/>
                <a:gd name="connsiteY17" fmla="*/ 130971 h 275746"/>
                <a:gd name="connsiteX18" fmla="*/ 8968 w 4963773"/>
                <a:gd name="connsiteY18" fmla="*/ 141258 h 275746"/>
                <a:gd name="connsiteX19" fmla="*/ 8968 w 4963773"/>
                <a:gd name="connsiteY19" fmla="*/ 141258 h 275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963773" h="275746">
                  <a:moveTo>
                    <a:pt x="8968" y="141258"/>
                  </a:moveTo>
                  <a:cubicBezTo>
                    <a:pt x="283574" y="-8189"/>
                    <a:pt x="607138" y="-7141"/>
                    <a:pt x="908033" y="42198"/>
                  </a:cubicBezTo>
                  <a:cubicBezTo>
                    <a:pt x="1236169" y="96015"/>
                    <a:pt x="1551351" y="210505"/>
                    <a:pt x="1881011" y="256701"/>
                  </a:cubicBezTo>
                  <a:cubicBezTo>
                    <a:pt x="2043127" y="279371"/>
                    <a:pt x="2206481" y="283562"/>
                    <a:pt x="2368596" y="259654"/>
                  </a:cubicBezTo>
                  <a:cubicBezTo>
                    <a:pt x="2530712" y="235746"/>
                    <a:pt x="2691494" y="188502"/>
                    <a:pt x="2851228" y="145830"/>
                  </a:cubicBezTo>
                  <a:cubicBezTo>
                    <a:pt x="3010962" y="103158"/>
                    <a:pt x="3185556" y="64677"/>
                    <a:pt x="3358149" y="54581"/>
                  </a:cubicBezTo>
                  <a:cubicBezTo>
                    <a:pt x="3533218" y="44294"/>
                    <a:pt x="3709431" y="57248"/>
                    <a:pt x="3881071" y="93062"/>
                  </a:cubicBezTo>
                  <a:cubicBezTo>
                    <a:pt x="4197587" y="159070"/>
                    <a:pt x="4518294" y="299754"/>
                    <a:pt x="4846811" y="228031"/>
                  </a:cubicBezTo>
                  <a:cubicBezTo>
                    <a:pt x="4885387" y="219554"/>
                    <a:pt x="4923106" y="207933"/>
                    <a:pt x="4959778" y="193360"/>
                  </a:cubicBezTo>
                  <a:cubicBezTo>
                    <a:pt x="4966826" y="190598"/>
                    <a:pt x="4963778" y="179073"/>
                    <a:pt x="4956634" y="181835"/>
                  </a:cubicBezTo>
                  <a:cubicBezTo>
                    <a:pt x="4631736" y="310803"/>
                    <a:pt x="4287789" y="178120"/>
                    <a:pt x="3968225" y="100587"/>
                  </a:cubicBezTo>
                  <a:cubicBezTo>
                    <a:pt x="3802490" y="60391"/>
                    <a:pt x="3633421" y="38198"/>
                    <a:pt x="3462733" y="39246"/>
                  </a:cubicBezTo>
                  <a:cubicBezTo>
                    <a:pt x="3294045" y="40293"/>
                    <a:pt x="3127929" y="64773"/>
                    <a:pt x="2964195" y="104587"/>
                  </a:cubicBezTo>
                  <a:cubicBezTo>
                    <a:pt x="2800365" y="144402"/>
                    <a:pt x="2639201" y="195360"/>
                    <a:pt x="2473848" y="228984"/>
                  </a:cubicBezTo>
                  <a:cubicBezTo>
                    <a:pt x="2307255" y="262893"/>
                    <a:pt x="2139615" y="272227"/>
                    <a:pt x="1970356" y="255463"/>
                  </a:cubicBezTo>
                  <a:cubicBezTo>
                    <a:pt x="1632218" y="221935"/>
                    <a:pt x="1310559" y="104873"/>
                    <a:pt x="977946" y="42389"/>
                  </a:cubicBezTo>
                  <a:cubicBezTo>
                    <a:pt x="688291" y="-11904"/>
                    <a:pt x="375204" y="-29811"/>
                    <a:pt x="97455" y="85632"/>
                  </a:cubicBezTo>
                  <a:cubicBezTo>
                    <a:pt x="65165" y="99063"/>
                    <a:pt x="33638" y="114207"/>
                    <a:pt x="2967" y="130971"/>
                  </a:cubicBezTo>
                  <a:cubicBezTo>
                    <a:pt x="-3796" y="134591"/>
                    <a:pt x="2205" y="144878"/>
                    <a:pt x="8968" y="141258"/>
                  </a:cubicBezTo>
                  <a:lnTo>
                    <a:pt x="8968" y="141258"/>
                  </a:ln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333" name="组合 332">
              <a:extLst>
                <a:ext uri="{FF2B5EF4-FFF2-40B4-BE49-F238E27FC236}">
                  <a16:creationId id="{25D97F07-0F90-8ABB-80B4-6B8EFEA13D52}"/>
                </a:ext>
              </a:extLst>
            </p:cNvPr>
            <p:cNvGrpSpPr/>
            <p:nvPr/>
          </p:nvGrpSpPr>
          <p:grpSpPr>
            <a:xfrm>
              <a:off x="660400" y="3408054"/>
              <a:ext cx="4045144" cy="2827646"/>
              <a:chOff x="122502" y="3408054"/>
              <a:chExt cx="4045144" cy="2827646"/>
            </a:xfrm>
          </p:grpSpPr>
          <p:grpSp>
            <p:nvGrpSpPr>
              <p:cNvPr id="360" name="组合 359">
                <a:extLst>
                  <a:ext uri="{FF2B5EF4-FFF2-40B4-BE49-F238E27FC236}">
                    <a16:creationId id="{A15618C6-1626-FD9A-AC4D-1151E319E4DC}"/>
                  </a:ext>
                </a:extLst>
              </p:cNvPr>
              <p:cNvGrpSpPr/>
              <p:nvPr/>
            </p:nvGrpSpPr>
            <p:grpSpPr>
              <a:xfrm>
                <a:off x="122502" y="4369614"/>
                <a:ext cx="4045144" cy="1866086"/>
                <a:chOff x="122502" y="4268014"/>
                <a:chExt cx="4045144" cy="1866086"/>
              </a:xfrm>
            </p:grpSpPr>
            <p:sp>
              <p:nvSpPr>
                <p:cNvPr id="362" name="Text1">
                  <a:extLst>
                    <a:ext uri="{FF2B5EF4-FFF2-40B4-BE49-F238E27FC236}">
                      <a16:creationId id="{3DB8F6A3-F24F-334E-C5A4-88897A6146FC}"/>
                    </a:ext>
                  </a:extLst>
                </p:cNvPr>
                <p:cNvSpPr txBox="1"/>
                <p:nvPr/>
              </p:nvSpPr>
              <p:spPr>
                <a:xfrm>
                  <a:off x="122502" y="4873221"/>
                  <a:ext cx="4045144" cy="1260879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ctr" defTabSz="914400" rtl="0" eaLnBrk="1" latinLnBrk="0" hangingPunct="1">
                    <a:lnSpc>
                      <a:spcPct val="150000"/>
                    </a:lnSpc>
                    <a:defRPr sz="1200" kern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zh-CN" altLang="en-US" sz="1400" dirty="0">
                      <a:solidFill>
                        <a:schemeClr val="tx1"/>
                      </a:solidFill>
                    </a:rPr>
                    <a:t>通过媒体宣传展现中国足球积极向上的一面，增强社会认同感。</a:t>
                  </a:r>
                  <a:endParaRPr lang="en-US" dirty="0"/>
                </a:p>
              </p:txBody>
            </p:sp>
            <p:sp>
              <p:nvSpPr>
                <p:cNvPr id="363" name="Bullet1">
                  <a:extLst>
                    <a:ext uri="{FF2B5EF4-FFF2-40B4-BE49-F238E27FC236}">
                      <a16:creationId id="{80EC5F6D-5D76-EAF2-37A4-5F9F63FDA7F9}"/>
                    </a:ext>
                  </a:extLst>
                </p:cNvPr>
                <p:cNvSpPr txBox="1"/>
                <p:nvPr/>
              </p:nvSpPr>
              <p:spPr>
                <a:xfrm>
                  <a:off x="122504" y="4268014"/>
                  <a:ext cx="4045140" cy="605205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ctr" defTabSz="914400" rtl="0" eaLnBrk="1" latinLnBrk="0" hangingPunct="1">
                    <a:lnSpc>
                      <a:spcPct val="150000"/>
                    </a:lnSpc>
                    <a:defRPr sz="1200" kern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zh-CN" altLang="en-US" sz="2000" b="1" dirty="0">
                      <a:solidFill>
                        <a:schemeClr val="tx1"/>
                      </a:solidFill>
                    </a:rPr>
                    <a:t>树立足球正面形象</a:t>
                  </a:r>
                  <a:endParaRPr lang="en-US" dirty="0"/>
                </a:p>
              </p:txBody>
            </p:sp>
          </p:grpSp>
          <p:sp>
            <p:nvSpPr>
              <p:cNvPr id="361" name="Icon1">
                <a:extLst>
                  <a:ext uri="{FF2B5EF4-FFF2-40B4-BE49-F238E27FC236}">
                    <a16:creationId id="{4B5AC8A9-052A-16F9-C32F-797BF9CAA30F}"/>
                  </a:ext>
                </a:extLst>
              </p:cNvPr>
              <p:cNvSpPr/>
              <p:nvPr/>
            </p:nvSpPr>
            <p:spPr>
              <a:xfrm>
                <a:off x="1839746" y="3490434"/>
                <a:ext cx="599554" cy="434795"/>
              </a:xfrm>
              <a:custGeom>
                <a:avLst/>
                <a:gdLst>
                  <a:gd name="T0" fmla="*/ 0 w 7548"/>
                  <a:gd name="T1" fmla="*/ 5227 h 5482"/>
                  <a:gd name="T2" fmla="*/ 841 w 7548"/>
                  <a:gd name="T3" fmla="*/ 4409 h 5482"/>
                  <a:gd name="T4" fmla="*/ 969 w 7548"/>
                  <a:gd name="T5" fmla="*/ 4375 h 5482"/>
                  <a:gd name="T6" fmla="*/ 1810 w 7548"/>
                  <a:gd name="T7" fmla="*/ 5227 h 5482"/>
                  <a:gd name="T8" fmla="*/ 2820 w 7548"/>
                  <a:gd name="T9" fmla="*/ 5349 h 5482"/>
                  <a:gd name="T10" fmla="*/ 3627 w 7548"/>
                  <a:gd name="T11" fmla="*/ 5227 h 5482"/>
                  <a:gd name="T12" fmla="*/ 4647 w 7548"/>
                  <a:gd name="T13" fmla="*/ 4219 h 5482"/>
                  <a:gd name="T14" fmla="*/ 4775 w 7548"/>
                  <a:gd name="T15" fmla="*/ 4219 h 5482"/>
                  <a:gd name="T16" fmla="*/ 6120 w 7548"/>
                  <a:gd name="T17" fmla="*/ 5227 h 5482"/>
                  <a:gd name="T18" fmla="*/ 6592 w 7548"/>
                  <a:gd name="T19" fmla="*/ 5454 h 5482"/>
                  <a:gd name="T20" fmla="*/ 7038 w 7548"/>
                  <a:gd name="T21" fmla="*/ 5227 h 5482"/>
                  <a:gd name="T22" fmla="*/ 7293 w 7548"/>
                  <a:gd name="T23" fmla="*/ 0 h 5482"/>
                  <a:gd name="T24" fmla="*/ 841 w 7548"/>
                  <a:gd name="T25" fmla="*/ 3359 h 5482"/>
                  <a:gd name="T26" fmla="*/ 510 w 7548"/>
                  <a:gd name="T27" fmla="*/ 2134 h 5482"/>
                  <a:gd name="T28" fmla="*/ 510 w 7548"/>
                  <a:gd name="T29" fmla="*/ 1999 h 5482"/>
                  <a:gd name="T30" fmla="*/ 795 w 7548"/>
                  <a:gd name="T31" fmla="*/ 510 h 5482"/>
                  <a:gd name="T32" fmla="*/ 1124 w 7548"/>
                  <a:gd name="T33" fmla="*/ 762 h 5482"/>
                  <a:gd name="T34" fmla="*/ 969 w 7548"/>
                  <a:gd name="T35" fmla="*/ 3359 h 5482"/>
                  <a:gd name="T36" fmla="*/ 969 w 7548"/>
                  <a:gd name="T37" fmla="*/ 3232 h 5482"/>
                  <a:gd name="T38" fmla="*/ 1300 w 7548"/>
                  <a:gd name="T39" fmla="*/ 2278 h 5482"/>
                  <a:gd name="T40" fmla="*/ 1300 w 7548"/>
                  <a:gd name="T41" fmla="*/ 2278 h 5482"/>
                  <a:gd name="T42" fmla="*/ 2756 w 7548"/>
                  <a:gd name="T43" fmla="*/ 3359 h 5482"/>
                  <a:gd name="T44" fmla="*/ 1810 w 7548"/>
                  <a:gd name="T45" fmla="*/ 2500 h 5482"/>
                  <a:gd name="T46" fmla="*/ 1810 w 7548"/>
                  <a:gd name="T47" fmla="*/ 2372 h 5482"/>
                  <a:gd name="T48" fmla="*/ 2756 w 7548"/>
                  <a:gd name="T49" fmla="*/ 1513 h 5482"/>
                  <a:gd name="T50" fmla="*/ 1286 w 7548"/>
                  <a:gd name="T51" fmla="*/ 886 h 5482"/>
                  <a:gd name="T52" fmla="*/ 2756 w 7548"/>
                  <a:gd name="T53" fmla="*/ 1513 h 5482"/>
                  <a:gd name="T54" fmla="*/ 3627 w 7548"/>
                  <a:gd name="T55" fmla="*/ 3359 h 5482"/>
                  <a:gd name="T56" fmla="*/ 2884 w 7548"/>
                  <a:gd name="T57" fmla="*/ 2500 h 5482"/>
                  <a:gd name="T58" fmla="*/ 2884 w 7548"/>
                  <a:gd name="T59" fmla="*/ 2372 h 5482"/>
                  <a:gd name="T60" fmla="*/ 3627 w 7548"/>
                  <a:gd name="T61" fmla="*/ 1513 h 5482"/>
                  <a:gd name="T62" fmla="*/ 2345 w 7548"/>
                  <a:gd name="T63" fmla="*/ 886 h 5482"/>
                  <a:gd name="T64" fmla="*/ 2223 w 7548"/>
                  <a:gd name="T65" fmla="*/ 758 h 5482"/>
                  <a:gd name="T66" fmla="*/ 3755 w 7548"/>
                  <a:gd name="T67" fmla="*/ 510 h 5482"/>
                  <a:gd name="T68" fmla="*/ 3755 w 7548"/>
                  <a:gd name="T69" fmla="*/ 510 h 5482"/>
                  <a:gd name="T70" fmla="*/ 4647 w 7548"/>
                  <a:gd name="T71" fmla="*/ 3359 h 5482"/>
                  <a:gd name="T72" fmla="*/ 3755 w 7548"/>
                  <a:gd name="T73" fmla="*/ 2500 h 5482"/>
                  <a:gd name="T74" fmla="*/ 3755 w 7548"/>
                  <a:gd name="T75" fmla="*/ 2372 h 5482"/>
                  <a:gd name="T76" fmla="*/ 4665 w 7548"/>
                  <a:gd name="T77" fmla="*/ 1427 h 5482"/>
                  <a:gd name="T78" fmla="*/ 3755 w 7548"/>
                  <a:gd name="T79" fmla="*/ 886 h 5482"/>
                  <a:gd name="T80" fmla="*/ 4775 w 7548"/>
                  <a:gd name="T81" fmla="*/ 4091 h 5482"/>
                  <a:gd name="T82" fmla="*/ 5610 w 7548"/>
                  <a:gd name="T83" fmla="*/ 3232 h 5482"/>
                  <a:gd name="T84" fmla="*/ 5610 w 7548"/>
                  <a:gd name="T85" fmla="*/ 3232 h 5482"/>
                  <a:gd name="T86" fmla="*/ 5610 w 7548"/>
                  <a:gd name="T87" fmla="*/ 1640 h 5482"/>
                  <a:gd name="T88" fmla="*/ 5610 w 7548"/>
                  <a:gd name="T89" fmla="*/ 1513 h 5482"/>
                  <a:gd name="T90" fmla="*/ 6134 w 7548"/>
                  <a:gd name="T91" fmla="*/ 886 h 5482"/>
                  <a:gd name="T92" fmla="*/ 6120 w 7548"/>
                  <a:gd name="T93" fmla="*/ 3360 h 5482"/>
                  <a:gd name="T94" fmla="*/ 6120 w 7548"/>
                  <a:gd name="T95" fmla="*/ 3232 h 5482"/>
                  <a:gd name="T96" fmla="*/ 6528 w 7548"/>
                  <a:gd name="T97" fmla="*/ 2213 h 5482"/>
                  <a:gd name="T98" fmla="*/ 6528 w 7548"/>
                  <a:gd name="T99" fmla="*/ 2213 h 5482"/>
                  <a:gd name="T100" fmla="*/ 6625 w 7548"/>
                  <a:gd name="T101" fmla="*/ 510 h 5482"/>
                  <a:gd name="T102" fmla="*/ 6655 w 7548"/>
                  <a:gd name="T103" fmla="*/ 3359 h 5482"/>
                  <a:gd name="T104" fmla="*/ 6655 w 7548"/>
                  <a:gd name="T105" fmla="*/ 3232 h 5482"/>
                  <a:gd name="T106" fmla="*/ 7038 w 7548"/>
                  <a:gd name="T107" fmla="*/ 2066 h 5482"/>
                  <a:gd name="T108" fmla="*/ 7038 w 7548"/>
                  <a:gd name="T109" fmla="*/ 2066 h 5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548" h="5482">
                    <a:moveTo>
                      <a:pt x="7293" y="0"/>
                    </a:moveTo>
                    <a:lnTo>
                      <a:pt x="255" y="0"/>
                    </a:lnTo>
                    <a:cubicBezTo>
                      <a:pt x="114" y="0"/>
                      <a:pt x="0" y="114"/>
                      <a:pt x="0" y="255"/>
                    </a:cubicBezTo>
                    <a:lnTo>
                      <a:pt x="0" y="5227"/>
                    </a:lnTo>
                    <a:cubicBezTo>
                      <a:pt x="0" y="5368"/>
                      <a:pt x="114" y="5482"/>
                      <a:pt x="255" y="5482"/>
                    </a:cubicBezTo>
                    <a:cubicBezTo>
                      <a:pt x="396" y="5482"/>
                      <a:pt x="510" y="5368"/>
                      <a:pt x="510" y="5227"/>
                    </a:cubicBezTo>
                    <a:lnTo>
                      <a:pt x="510" y="4496"/>
                    </a:lnTo>
                    <a:lnTo>
                      <a:pt x="841" y="4409"/>
                    </a:lnTo>
                    <a:lnTo>
                      <a:pt x="841" y="5390"/>
                    </a:lnTo>
                    <a:cubicBezTo>
                      <a:pt x="841" y="5425"/>
                      <a:pt x="870" y="5454"/>
                      <a:pt x="905" y="5454"/>
                    </a:cubicBezTo>
                    <a:cubicBezTo>
                      <a:pt x="940" y="5454"/>
                      <a:pt x="969" y="5425"/>
                      <a:pt x="969" y="5390"/>
                    </a:cubicBezTo>
                    <a:lnTo>
                      <a:pt x="969" y="4375"/>
                    </a:lnTo>
                    <a:lnTo>
                      <a:pt x="1300" y="4288"/>
                    </a:lnTo>
                    <a:lnTo>
                      <a:pt x="1300" y="5227"/>
                    </a:lnTo>
                    <a:cubicBezTo>
                      <a:pt x="1300" y="5368"/>
                      <a:pt x="1415" y="5482"/>
                      <a:pt x="1555" y="5482"/>
                    </a:cubicBezTo>
                    <a:cubicBezTo>
                      <a:pt x="1696" y="5482"/>
                      <a:pt x="1810" y="5368"/>
                      <a:pt x="1810" y="5227"/>
                    </a:cubicBezTo>
                    <a:lnTo>
                      <a:pt x="1810" y="4219"/>
                    </a:lnTo>
                    <a:lnTo>
                      <a:pt x="2756" y="4219"/>
                    </a:lnTo>
                    <a:lnTo>
                      <a:pt x="2756" y="5286"/>
                    </a:lnTo>
                    <a:cubicBezTo>
                      <a:pt x="2756" y="5321"/>
                      <a:pt x="2785" y="5349"/>
                      <a:pt x="2820" y="5349"/>
                    </a:cubicBezTo>
                    <a:cubicBezTo>
                      <a:pt x="2855" y="5349"/>
                      <a:pt x="2884" y="5321"/>
                      <a:pt x="2884" y="5286"/>
                    </a:cubicBezTo>
                    <a:lnTo>
                      <a:pt x="2884" y="4219"/>
                    </a:lnTo>
                    <a:lnTo>
                      <a:pt x="3627" y="4219"/>
                    </a:lnTo>
                    <a:lnTo>
                      <a:pt x="3627" y="5227"/>
                    </a:lnTo>
                    <a:cubicBezTo>
                      <a:pt x="3627" y="5262"/>
                      <a:pt x="3656" y="5291"/>
                      <a:pt x="3691" y="5291"/>
                    </a:cubicBezTo>
                    <a:cubicBezTo>
                      <a:pt x="3726" y="5291"/>
                      <a:pt x="3755" y="5262"/>
                      <a:pt x="3755" y="5227"/>
                    </a:cubicBezTo>
                    <a:lnTo>
                      <a:pt x="3755" y="4219"/>
                    </a:lnTo>
                    <a:lnTo>
                      <a:pt x="4647" y="4219"/>
                    </a:lnTo>
                    <a:lnTo>
                      <a:pt x="4647" y="5286"/>
                    </a:lnTo>
                    <a:cubicBezTo>
                      <a:pt x="4647" y="5321"/>
                      <a:pt x="4676" y="5349"/>
                      <a:pt x="4711" y="5349"/>
                    </a:cubicBezTo>
                    <a:cubicBezTo>
                      <a:pt x="4746" y="5349"/>
                      <a:pt x="4775" y="5321"/>
                      <a:pt x="4775" y="5286"/>
                    </a:cubicBezTo>
                    <a:lnTo>
                      <a:pt x="4775" y="4219"/>
                    </a:lnTo>
                    <a:lnTo>
                      <a:pt x="5610" y="4219"/>
                    </a:lnTo>
                    <a:lnTo>
                      <a:pt x="5610" y="5227"/>
                    </a:lnTo>
                    <a:cubicBezTo>
                      <a:pt x="5610" y="5368"/>
                      <a:pt x="5724" y="5482"/>
                      <a:pt x="5865" y="5482"/>
                    </a:cubicBezTo>
                    <a:cubicBezTo>
                      <a:pt x="6006" y="5482"/>
                      <a:pt x="6120" y="5368"/>
                      <a:pt x="6120" y="5227"/>
                    </a:cubicBezTo>
                    <a:lnTo>
                      <a:pt x="6120" y="4256"/>
                    </a:lnTo>
                    <a:lnTo>
                      <a:pt x="6528" y="4363"/>
                    </a:lnTo>
                    <a:lnTo>
                      <a:pt x="6528" y="5390"/>
                    </a:lnTo>
                    <a:cubicBezTo>
                      <a:pt x="6528" y="5425"/>
                      <a:pt x="6556" y="5454"/>
                      <a:pt x="6592" y="5454"/>
                    </a:cubicBezTo>
                    <a:cubicBezTo>
                      <a:pt x="6627" y="5454"/>
                      <a:pt x="6655" y="5425"/>
                      <a:pt x="6655" y="5390"/>
                    </a:cubicBezTo>
                    <a:lnTo>
                      <a:pt x="6655" y="4396"/>
                    </a:lnTo>
                    <a:lnTo>
                      <a:pt x="7038" y="4496"/>
                    </a:lnTo>
                    <a:lnTo>
                      <a:pt x="7038" y="5227"/>
                    </a:lnTo>
                    <a:cubicBezTo>
                      <a:pt x="7038" y="5368"/>
                      <a:pt x="7152" y="5482"/>
                      <a:pt x="7293" y="5482"/>
                    </a:cubicBezTo>
                    <a:cubicBezTo>
                      <a:pt x="7434" y="5482"/>
                      <a:pt x="7548" y="5368"/>
                      <a:pt x="7548" y="5227"/>
                    </a:cubicBezTo>
                    <a:lnTo>
                      <a:pt x="7548" y="255"/>
                    </a:lnTo>
                    <a:cubicBezTo>
                      <a:pt x="7548" y="114"/>
                      <a:pt x="7434" y="0"/>
                      <a:pt x="7293" y="0"/>
                    </a:cubicBezTo>
                    <a:close/>
                    <a:moveTo>
                      <a:pt x="841" y="4277"/>
                    </a:moveTo>
                    <a:lnTo>
                      <a:pt x="510" y="4364"/>
                    </a:lnTo>
                    <a:lnTo>
                      <a:pt x="510" y="3359"/>
                    </a:lnTo>
                    <a:lnTo>
                      <a:pt x="841" y="3359"/>
                    </a:lnTo>
                    <a:lnTo>
                      <a:pt x="841" y="4277"/>
                    </a:lnTo>
                    <a:close/>
                    <a:moveTo>
                      <a:pt x="841" y="3232"/>
                    </a:moveTo>
                    <a:lnTo>
                      <a:pt x="510" y="3232"/>
                    </a:lnTo>
                    <a:lnTo>
                      <a:pt x="510" y="2134"/>
                    </a:lnTo>
                    <a:lnTo>
                      <a:pt x="841" y="2251"/>
                    </a:lnTo>
                    <a:lnTo>
                      <a:pt x="841" y="3232"/>
                    </a:lnTo>
                    <a:close/>
                    <a:moveTo>
                      <a:pt x="841" y="2116"/>
                    </a:moveTo>
                    <a:lnTo>
                      <a:pt x="510" y="1999"/>
                    </a:lnTo>
                    <a:lnTo>
                      <a:pt x="510" y="934"/>
                    </a:lnTo>
                    <a:lnTo>
                      <a:pt x="841" y="1187"/>
                    </a:lnTo>
                    <a:lnTo>
                      <a:pt x="841" y="2116"/>
                    </a:lnTo>
                    <a:close/>
                    <a:moveTo>
                      <a:pt x="795" y="510"/>
                    </a:moveTo>
                    <a:lnTo>
                      <a:pt x="1808" y="510"/>
                    </a:lnTo>
                    <a:lnTo>
                      <a:pt x="2046" y="758"/>
                    </a:lnTo>
                    <a:lnTo>
                      <a:pt x="1141" y="758"/>
                    </a:lnTo>
                    <a:cubicBezTo>
                      <a:pt x="1135" y="758"/>
                      <a:pt x="1130" y="760"/>
                      <a:pt x="1124" y="762"/>
                    </a:cubicBezTo>
                    <a:lnTo>
                      <a:pt x="795" y="510"/>
                    </a:lnTo>
                    <a:close/>
                    <a:moveTo>
                      <a:pt x="1300" y="4156"/>
                    </a:moveTo>
                    <a:lnTo>
                      <a:pt x="969" y="4244"/>
                    </a:lnTo>
                    <a:lnTo>
                      <a:pt x="969" y="3359"/>
                    </a:lnTo>
                    <a:lnTo>
                      <a:pt x="1300" y="3359"/>
                    </a:lnTo>
                    <a:lnTo>
                      <a:pt x="1300" y="4156"/>
                    </a:lnTo>
                    <a:close/>
                    <a:moveTo>
                      <a:pt x="1300" y="3232"/>
                    </a:moveTo>
                    <a:lnTo>
                      <a:pt x="969" y="3232"/>
                    </a:lnTo>
                    <a:lnTo>
                      <a:pt x="969" y="2296"/>
                    </a:lnTo>
                    <a:lnTo>
                      <a:pt x="1300" y="2414"/>
                    </a:lnTo>
                    <a:lnTo>
                      <a:pt x="1300" y="3232"/>
                    </a:lnTo>
                    <a:close/>
                    <a:moveTo>
                      <a:pt x="1300" y="2278"/>
                    </a:moveTo>
                    <a:lnTo>
                      <a:pt x="969" y="2161"/>
                    </a:lnTo>
                    <a:lnTo>
                      <a:pt x="969" y="1285"/>
                    </a:lnTo>
                    <a:lnTo>
                      <a:pt x="1300" y="1539"/>
                    </a:lnTo>
                    <a:lnTo>
                      <a:pt x="1300" y="2278"/>
                    </a:lnTo>
                    <a:close/>
                    <a:moveTo>
                      <a:pt x="2756" y="4091"/>
                    </a:moveTo>
                    <a:lnTo>
                      <a:pt x="1810" y="4091"/>
                    </a:lnTo>
                    <a:lnTo>
                      <a:pt x="1810" y="3359"/>
                    </a:lnTo>
                    <a:lnTo>
                      <a:pt x="2756" y="3359"/>
                    </a:lnTo>
                    <a:lnTo>
                      <a:pt x="2756" y="4091"/>
                    </a:lnTo>
                    <a:close/>
                    <a:moveTo>
                      <a:pt x="2756" y="3232"/>
                    </a:moveTo>
                    <a:lnTo>
                      <a:pt x="1810" y="3232"/>
                    </a:lnTo>
                    <a:lnTo>
                      <a:pt x="1810" y="2500"/>
                    </a:lnTo>
                    <a:lnTo>
                      <a:pt x="2756" y="2500"/>
                    </a:lnTo>
                    <a:lnTo>
                      <a:pt x="2756" y="3232"/>
                    </a:lnTo>
                    <a:close/>
                    <a:moveTo>
                      <a:pt x="2756" y="2372"/>
                    </a:moveTo>
                    <a:lnTo>
                      <a:pt x="1810" y="2372"/>
                    </a:lnTo>
                    <a:lnTo>
                      <a:pt x="1810" y="1640"/>
                    </a:lnTo>
                    <a:lnTo>
                      <a:pt x="2756" y="1640"/>
                    </a:lnTo>
                    <a:lnTo>
                      <a:pt x="2756" y="2372"/>
                    </a:lnTo>
                    <a:close/>
                    <a:moveTo>
                      <a:pt x="2756" y="1513"/>
                    </a:moveTo>
                    <a:lnTo>
                      <a:pt x="1810" y="1513"/>
                    </a:lnTo>
                    <a:lnTo>
                      <a:pt x="1810" y="1413"/>
                    </a:lnTo>
                    <a:cubicBezTo>
                      <a:pt x="1810" y="1334"/>
                      <a:pt x="1773" y="1259"/>
                      <a:pt x="1710" y="1210"/>
                    </a:cubicBezTo>
                    <a:lnTo>
                      <a:pt x="1286" y="886"/>
                    </a:lnTo>
                    <a:lnTo>
                      <a:pt x="2169" y="886"/>
                    </a:lnTo>
                    <a:lnTo>
                      <a:pt x="2756" y="1497"/>
                    </a:lnTo>
                    <a:lnTo>
                      <a:pt x="2756" y="1513"/>
                    </a:lnTo>
                    <a:lnTo>
                      <a:pt x="2756" y="1513"/>
                    </a:lnTo>
                    <a:close/>
                    <a:moveTo>
                      <a:pt x="3627" y="4091"/>
                    </a:moveTo>
                    <a:lnTo>
                      <a:pt x="2884" y="4091"/>
                    </a:lnTo>
                    <a:lnTo>
                      <a:pt x="2884" y="3359"/>
                    </a:lnTo>
                    <a:lnTo>
                      <a:pt x="3627" y="3359"/>
                    </a:lnTo>
                    <a:lnTo>
                      <a:pt x="3627" y="4091"/>
                    </a:lnTo>
                    <a:close/>
                    <a:moveTo>
                      <a:pt x="3627" y="3232"/>
                    </a:moveTo>
                    <a:lnTo>
                      <a:pt x="2884" y="3232"/>
                    </a:lnTo>
                    <a:lnTo>
                      <a:pt x="2884" y="2500"/>
                    </a:lnTo>
                    <a:lnTo>
                      <a:pt x="3627" y="2500"/>
                    </a:lnTo>
                    <a:lnTo>
                      <a:pt x="3627" y="3232"/>
                    </a:lnTo>
                    <a:close/>
                    <a:moveTo>
                      <a:pt x="3627" y="2372"/>
                    </a:moveTo>
                    <a:lnTo>
                      <a:pt x="2884" y="2372"/>
                    </a:lnTo>
                    <a:lnTo>
                      <a:pt x="2884" y="1640"/>
                    </a:lnTo>
                    <a:lnTo>
                      <a:pt x="3627" y="1640"/>
                    </a:lnTo>
                    <a:lnTo>
                      <a:pt x="3627" y="2372"/>
                    </a:lnTo>
                    <a:close/>
                    <a:moveTo>
                      <a:pt x="3627" y="1513"/>
                    </a:moveTo>
                    <a:lnTo>
                      <a:pt x="2884" y="1513"/>
                    </a:lnTo>
                    <a:lnTo>
                      <a:pt x="2884" y="1471"/>
                    </a:lnTo>
                    <a:cubicBezTo>
                      <a:pt x="2884" y="1455"/>
                      <a:pt x="2877" y="1439"/>
                      <a:pt x="2866" y="1427"/>
                    </a:cubicBezTo>
                    <a:lnTo>
                      <a:pt x="2345" y="886"/>
                    </a:lnTo>
                    <a:lnTo>
                      <a:pt x="3627" y="886"/>
                    </a:lnTo>
                    <a:lnTo>
                      <a:pt x="3627" y="1513"/>
                    </a:lnTo>
                    <a:close/>
                    <a:moveTo>
                      <a:pt x="3627" y="758"/>
                    </a:moveTo>
                    <a:lnTo>
                      <a:pt x="2223" y="758"/>
                    </a:lnTo>
                    <a:lnTo>
                      <a:pt x="1984" y="510"/>
                    </a:lnTo>
                    <a:lnTo>
                      <a:pt x="3627" y="510"/>
                    </a:lnTo>
                    <a:lnTo>
                      <a:pt x="3627" y="758"/>
                    </a:lnTo>
                    <a:close/>
                    <a:moveTo>
                      <a:pt x="3755" y="510"/>
                    </a:moveTo>
                    <a:lnTo>
                      <a:pt x="5547" y="510"/>
                    </a:lnTo>
                    <a:lnTo>
                      <a:pt x="5308" y="758"/>
                    </a:lnTo>
                    <a:lnTo>
                      <a:pt x="3755" y="758"/>
                    </a:lnTo>
                    <a:lnTo>
                      <a:pt x="3755" y="510"/>
                    </a:lnTo>
                    <a:close/>
                    <a:moveTo>
                      <a:pt x="4647" y="4091"/>
                    </a:moveTo>
                    <a:lnTo>
                      <a:pt x="3755" y="4091"/>
                    </a:lnTo>
                    <a:lnTo>
                      <a:pt x="3755" y="3359"/>
                    </a:lnTo>
                    <a:lnTo>
                      <a:pt x="4647" y="3359"/>
                    </a:lnTo>
                    <a:lnTo>
                      <a:pt x="4647" y="4091"/>
                    </a:lnTo>
                    <a:close/>
                    <a:moveTo>
                      <a:pt x="4647" y="3232"/>
                    </a:moveTo>
                    <a:lnTo>
                      <a:pt x="3755" y="3232"/>
                    </a:lnTo>
                    <a:lnTo>
                      <a:pt x="3755" y="2500"/>
                    </a:lnTo>
                    <a:lnTo>
                      <a:pt x="4647" y="2500"/>
                    </a:lnTo>
                    <a:lnTo>
                      <a:pt x="4647" y="3232"/>
                    </a:lnTo>
                    <a:close/>
                    <a:moveTo>
                      <a:pt x="4647" y="2372"/>
                    </a:moveTo>
                    <a:lnTo>
                      <a:pt x="3755" y="2372"/>
                    </a:lnTo>
                    <a:lnTo>
                      <a:pt x="3755" y="1640"/>
                    </a:lnTo>
                    <a:lnTo>
                      <a:pt x="4647" y="1640"/>
                    </a:lnTo>
                    <a:lnTo>
                      <a:pt x="4647" y="2372"/>
                    </a:lnTo>
                    <a:close/>
                    <a:moveTo>
                      <a:pt x="4665" y="1427"/>
                    </a:moveTo>
                    <a:cubicBezTo>
                      <a:pt x="4654" y="1439"/>
                      <a:pt x="4647" y="1455"/>
                      <a:pt x="4647" y="1471"/>
                    </a:cubicBezTo>
                    <a:lnTo>
                      <a:pt x="4647" y="1513"/>
                    </a:lnTo>
                    <a:lnTo>
                      <a:pt x="3755" y="1513"/>
                    </a:lnTo>
                    <a:lnTo>
                      <a:pt x="3755" y="886"/>
                    </a:lnTo>
                    <a:lnTo>
                      <a:pt x="5185" y="886"/>
                    </a:lnTo>
                    <a:lnTo>
                      <a:pt x="4665" y="1427"/>
                    </a:lnTo>
                    <a:close/>
                    <a:moveTo>
                      <a:pt x="5610" y="4091"/>
                    </a:moveTo>
                    <a:lnTo>
                      <a:pt x="4775" y="4091"/>
                    </a:lnTo>
                    <a:lnTo>
                      <a:pt x="4775" y="3359"/>
                    </a:lnTo>
                    <a:lnTo>
                      <a:pt x="5610" y="3359"/>
                    </a:lnTo>
                    <a:lnTo>
                      <a:pt x="5610" y="4091"/>
                    </a:lnTo>
                    <a:close/>
                    <a:moveTo>
                      <a:pt x="5610" y="3232"/>
                    </a:moveTo>
                    <a:lnTo>
                      <a:pt x="4775" y="3232"/>
                    </a:lnTo>
                    <a:lnTo>
                      <a:pt x="4775" y="2500"/>
                    </a:lnTo>
                    <a:lnTo>
                      <a:pt x="5610" y="2500"/>
                    </a:lnTo>
                    <a:lnTo>
                      <a:pt x="5610" y="3232"/>
                    </a:lnTo>
                    <a:close/>
                    <a:moveTo>
                      <a:pt x="5610" y="2372"/>
                    </a:moveTo>
                    <a:lnTo>
                      <a:pt x="4775" y="2372"/>
                    </a:lnTo>
                    <a:lnTo>
                      <a:pt x="4775" y="1640"/>
                    </a:lnTo>
                    <a:lnTo>
                      <a:pt x="5610" y="1640"/>
                    </a:lnTo>
                    <a:lnTo>
                      <a:pt x="5610" y="2372"/>
                    </a:lnTo>
                    <a:close/>
                    <a:moveTo>
                      <a:pt x="5710" y="1210"/>
                    </a:moveTo>
                    <a:cubicBezTo>
                      <a:pt x="5647" y="1259"/>
                      <a:pt x="5610" y="1333"/>
                      <a:pt x="5610" y="1413"/>
                    </a:cubicBezTo>
                    <a:lnTo>
                      <a:pt x="5610" y="1513"/>
                    </a:lnTo>
                    <a:lnTo>
                      <a:pt x="4775" y="1513"/>
                    </a:lnTo>
                    <a:lnTo>
                      <a:pt x="4775" y="1497"/>
                    </a:lnTo>
                    <a:lnTo>
                      <a:pt x="5362" y="886"/>
                    </a:lnTo>
                    <a:lnTo>
                      <a:pt x="6134" y="886"/>
                    </a:lnTo>
                    <a:lnTo>
                      <a:pt x="5710" y="1210"/>
                    </a:lnTo>
                    <a:close/>
                    <a:moveTo>
                      <a:pt x="6528" y="4231"/>
                    </a:moveTo>
                    <a:lnTo>
                      <a:pt x="6120" y="4124"/>
                    </a:lnTo>
                    <a:lnTo>
                      <a:pt x="6120" y="3360"/>
                    </a:lnTo>
                    <a:lnTo>
                      <a:pt x="6528" y="3360"/>
                    </a:lnTo>
                    <a:lnTo>
                      <a:pt x="6528" y="4231"/>
                    </a:lnTo>
                    <a:close/>
                    <a:moveTo>
                      <a:pt x="6528" y="3232"/>
                    </a:moveTo>
                    <a:lnTo>
                      <a:pt x="6120" y="3232"/>
                    </a:lnTo>
                    <a:lnTo>
                      <a:pt x="6120" y="2464"/>
                    </a:lnTo>
                    <a:lnTo>
                      <a:pt x="6528" y="2346"/>
                    </a:lnTo>
                    <a:lnTo>
                      <a:pt x="6528" y="3232"/>
                    </a:lnTo>
                    <a:close/>
                    <a:moveTo>
                      <a:pt x="6528" y="2213"/>
                    </a:moveTo>
                    <a:lnTo>
                      <a:pt x="6120" y="2331"/>
                    </a:lnTo>
                    <a:lnTo>
                      <a:pt x="6120" y="1539"/>
                    </a:lnTo>
                    <a:lnTo>
                      <a:pt x="6528" y="1226"/>
                    </a:lnTo>
                    <a:lnTo>
                      <a:pt x="6528" y="2213"/>
                    </a:lnTo>
                    <a:close/>
                    <a:moveTo>
                      <a:pt x="6301" y="758"/>
                    </a:moveTo>
                    <a:lnTo>
                      <a:pt x="5485" y="758"/>
                    </a:lnTo>
                    <a:lnTo>
                      <a:pt x="5723" y="510"/>
                    </a:lnTo>
                    <a:lnTo>
                      <a:pt x="6625" y="510"/>
                    </a:lnTo>
                    <a:lnTo>
                      <a:pt x="6301" y="758"/>
                    </a:lnTo>
                    <a:close/>
                    <a:moveTo>
                      <a:pt x="7038" y="4365"/>
                    </a:moveTo>
                    <a:lnTo>
                      <a:pt x="6655" y="4265"/>
                    </a:lnTo>
                    <a:lnTo>
                      <a:pt x="6655" y="3359"/>
                    </a:lnTo>
                    <a:lnTo>
                      <a:pt x="7038" y="3359"/>
                    </a:lnTo>
                    <a:lnTo>
                      <a:pt x="7038" y="4365"/>
                    </a:lnTo>
                    <a:close/>
                    <a:moveTo>
                      <a:pt x="7038" y="3232"/>
                    </a:moveTo>
                    <a:lnTo>
                      <a:pt x="6655" y="3232"/>
                    </a:lnTo>
                    <a:lnTo>
                      <a:pt x="6655" y="2309"/>
                    </a:lnTo>
                    <a:lnTo>
                      <a:pt x="7038" y="2198"/>
                    </a:lnTo>
                    <a:lnTo>
                      <a:pt x="7038" y="3232"/>
                    </a:lnTo>
                    <a:close/>
                    <a:moveTo>
                      <a:pt x="7038" y="2066"/>
                    </a:moveTo>
                    <a:lnTo>
                      <a:pt x="6655" y="2176"/>
                    </a:lnTo>
                    <a:lnTo>
                      <a:pt x="6655" y="1129"/>
                    </a:lnTo>
                    <a:lnTo>
                      <a:pt x="7038" y="836"/>
                    </a:lnTo>
                    <a:lnTo>
                      <a:pt x="7038" y="206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</p:grpSp>
        <p:grpSp>
          <p:nvGrpSpPr>
            <p:cNvPr id="334" name="组合 333">
              <a:extLst>
                <a:ext uri="{FF2B5EF4-FFF2-40B4-BE49-F238E27FC236}">
                  <a16:creationId id="{A61267D7-B783-D01D-914A-587F0C744896}"/>
                </a:ext>
              </a:extLst>
            </p:cNvPr>
            <p:cNvGrpSpPr/>
            <p:nvPr/>
          </p:nvGrpSpPr>
          <p:grpSpPr>
            <a:xfrm>
              <a:off x="4067078" y="1801987"/>
              <a:ext cx="4045144" cy="2322673"/>
              <a:chOff x="1700332" y="1801987"/>
              <a:chExt cx="4045144" cy="2322673"/>
            </a:xfrm>
          </p:grpSpPr>
          <p:grpSp>
            <p:nvGrpSpPr>
              <p:cNvPr id="356" name="组合 355">
                <a:extLst>
                  <a:ext uri="{FF2B5EF4-FFF2-40B4-BE49-F238E27FC236}">
                    <a16:creationId id="{67315E8B-B55D-971A-1E07-CD5A1118E2BB}"/>
                  </a:ext>
                </a:extLst>
              </p:cNvPr>
              <p:cNvGrpSpPr/>
              <p:nvPr/>
            </p:nvGrpSpPr>
            <p:grpSpPr>
              <a:xfrm>
                <a:off x="1700332" y="1801987"/>
                <a:ext cx="4045144" cy="1583904"/>
                <a:chOff x="1880756" y="1801987"/>
                <a:chExt cx="4045144" cy="1583904"/>
              </a:xfrm>
            </p:grpSpPr>
            <p:sp>
              <p:nvSpPr>
                <p:cNvPr id="358" name="Text2">
                  <a:extLst>
                    <a:ext uri="{FF2B5EF4-FFF2-40B4-BE49-F238E27FC236}">
                      <a16:creationId id="{16267E9D-384B-ED06-12AD-A496BD41E670}"/>
                    </a:ext>
                  </a:extLst>
                </p:cNvPr>
                <p:cNvSpPr txBox="1"/>
                <p:nvPr/>
              </p:nvSpPr>
              <p:spPr>
                <a:xfrm>
                  <a:off x="1880756" y="2361219"/>
                  <a:ext cx="4045144" cy="1024672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ctr" defTabSz="914400" rtl="0" eaLnBrk="1" latinLnBrk="0" hangingPunct="1">
                    <a:lnSpc>
                      <a:spcPct val="150000"/>
                    </a:lnSpc>
                    <a:defRPr sz="1200" kern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zh-CN" altLang="en-US" sz="1400" dirty="0">
                      <a:solidFill>
                        <a:schemeClr val="tx1"/>
                      </a:solidFill>
                    </a:rPr>
                    <a:t>利用舆论引导提升民众对足球的关注度和参与度，形成良好氛围。</a:t>
                  </a:r>
                  <a:endParaRPr lang="en-US" dirty="0"/>
                </a:p>
              </p:txBody>
            </p:sp>
            <p:sp>
              <p:nvSpPr>
                <p:cNvPr id="359" name="Bullet2">
                  <a:extLst>
                    <a:ext uri="{FF2B5EF4-FFF2-40B4-BE49-F238E27FC236}">
                      <a16:creationId id="{3DF4BCFA-B6C9-0DCF-49AC-00512B63E0AF}"/>
                    </a:ext>
                  </a:extLst>
                </p:cNvPr>
                <p:cNvSpPr txBox="1"/>
                <p:nvPr/>
              </p:nvSpPr>
              <p:spPr>
                <a:xfrm>
                  <a:off x="1880759" y="1801987"/>
                  <a:ext cx="4045140" cy="559230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ctr" defTabSz="914400" rtl="0" eaLnBrk="1" latinLnBrk="0" hangingPunct="1">
                    <a:lnSpc>
                      <a:spcPct val="150000"/>
                    </a:lnSpc>
                    <a:defRPr sz="1200" kern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zh-CN" altLang="en-US" sz="2000" b="1" dirty="0">
                      <a:solidFill>
                        <a:schemeClr val="tx1"/>
                      </a:solidFill>
                    </a:rPr>
                    <a:t>激发公众参与热情</a:t>
                  </a:r>
                  <a:endParaRPr lang="en-US" dirty="0"/>
                </a:p>
              </p:txBody>
            </p:sp>
          </p:grpSp>
          <p:sp>
            <p:nvSpPr>
              <p:cNvPr id="357" name="Icon2">
                <a:extLst>
                  <a:ext uri="{FF2B5EF4-FFF2-40B4-BE49-F238E27FC236}">
                    <a16:creationId id="{A3DBF8C7-D481-8762-1E78-AA8B9424847C}"/>
                  </a:ext>
                </a:extLst>
              </p:cNvPr>
              <p:cNvSpPr/>
              <p:nvPr/>
            </p:nvSpPr>
            <p:spPr>
              <a:xfrm>
                <a:off x="3558259" y="3562912"/>
                <a:ext cx="282546" cy="607764"/>
              </a:xfrm>
              <a:custGeom>
                <a:avLst/>
                <a:gdLst>
                  <a:gd name="connsiteX0" fmla="*/ 140638 w 281274"/>
                  <a:gd name="connsiteY0" fmla="*/ 144024 h 605028"/>
                  <a:gd name="connsiteX1" fmla="*/ 185730 w 281274"/>
                  <a:gd name="connsiteY1" fmla="*/ 189010 h 605028"/>
                  <a:gd name="connsiteX2" fmla="*/ 140638 w 281274"/>
                  <a:gd name="connsiteY2" fmla="*/ 233996 h 605028"/>
                  <a:gd name="connsiteX3" fmla="*/ 95546 w 281274"/>
                  <a:gd name="connsiteY3" fmla="*/ 189010 h 605028"/>
                  <a:gd name="connsiteX4" fmla="*/ 140638 w 281274"/>
                  <a:gd name="connsiteY4" fmla="*/ 144024 h 605028"/>
                  <a:gd name="connsiteX5" fmla="*/ 43087 w 281274"/>
                  <a:gd name="connsiteY5" fmla="*/ 137098 h 605028"/>
                  <a:gd name="connsiteX6" fmla="*/ 43737 w 281274"/>
                  <a:gd name="connsiteY6" fmla="*/ 138396 h 605028"/>
                  <a:gd name="connsiteX7" fmla="*/ 62402 w 281274"/>
                  <a:gd name="connsiteY7" fmla="*/ 199112 h 605028"/>
                  <a:gd name="connsiteX8" fmla="*/ 107625 w 281274"/>
                  <a:gd name="connsiteY8" fmla="*/ 242586 h 605028"/>
                  <a:gd name="connsiteX9" fmla="*/ 173649 w 281274"/>
                  <a:gd name="connsiteY9" fmla="*/ 242586 h 605028"/>
                  <a:gd name="connsiteX10" fmla="*/ 218872 w 281274"/>
                  <a:gd name="connsiteY10" fmla="*/ 199112 h 605028"/>
                  <a:gd name="connsiteX11" fmla="*/ 237444 w 281274"/>
                  <a:gd name="connsiteY11" fmla="*/ 138396 h 605028"/>
                  <a:gd name="connsiteX12" fmla="*/ 238187 w 281274"/>
                  <a:gd name="connsiteY12" fmla="*/ 137098 h 605028"/>
                  <a:gd name="connsiteX13" fmla="*/ 40116 w 281274"/>
                  <a:gd name="connsiteY13" fmla="*/ 40138 h 605028"/>
                  <a:gd name="connsiteX14" fmla="*/ 40116 w 281274"/>
                  <a:gd name="connsiteY14" fmla="*/ 96960 h 605028"/>
                  <a:gd name="connsiteX15" fmla="*/ 241066 w 281274"/>
                  <a:gd name="connsiteY15" fmla="*/ 96960 h 605028"/>
                  <a:gd name="connsiteX16" fmla="*/ 241066 w 281274"/>
                  <a:gd name="connsiteY16" fmla="*/ 40138 h 605028"/>
                  <a:gd name="connsiteX17" fmla="*/ 19408 w 281274"/>
                  <a:gd name="connsiteY17" fmla="*/ 0 h 605028"/>
                  <a:gd name="connsiteX18" fmla="*/ 261774 w 281274"/>
                  <a:gd name="connsiteY18" fmla="*/ 0 h 605028"/>
                  <a:gd name="connsiteX19" fmla="*/ 281274 w 281274"/>
                  <a:gd name="connsiteY19" fmla="*/ 19466 h 605028"/>
                  <a:gd name="connsiteX20" fmla="*/ 281274 w 281274"/>
                  <a:gd name="connsiteY20" fmla="*/ 117632 h 605028"/>
                  <a:gd name="connsiteX21" fmla="*/ 271895 w 281274"/>
                  <a:gd name="connsiteY21" fmla="*/ 133853 h 605028"/>
                  <a:gd name="connsiteX22" fmla="*/ 274310 w 281274"/>
                  <a:gd name="connsiteY22" fmla="*/ 149704 h 605028"/>
                  <a:gd name="connsiteX23" fmla="*/ 254252 w 281274"/>
                  <a:gd name="connsiteY23" fmla="*/ 215148 h 605028"/>
                  <a:gd name="connsiteX24" fmla="*/ 249237 w 281274"/>
                  <a:gd name="connsiteY24" fmla="*/ 223305 h 605028"/>
                  <a:gd name="connsiteX25" fmla="*/ 195193 w 281274"/>
                  <a:gd name="connsiteY25" fmla="*/ 275215 h 605028"/>
                  <a:gd name="connsiteX26" fmla="*/ 195286 w 281274"/>
                  <a:gd name="connsiteY26" fmla="*/ 581947 h 605028"/>
                  <a:gd name="connsiteX27" fmla="*/ 172163 w 281274"/>
                  <a:gd name="connsiteY27" fmla="*/ 605028 h 605028"/>
                  <a:gd name="connsiteX28" fmla="*/ 149041 w 281274"/>
                  <a:gd name="connsiteY28" fmla="*/ 581947 h 605028"/>
                  <a:gd name="connsiteX29" fmla="*/ 149041 w 281274"/>
                  <a:gd name="connsiteY29" fmla="*/ 444478 h 605028"/>
                  <a:gd name="connsiteX30" fmla="*/ 132233 w 281274"/>
                  <a:gd name="connsiteY30" fmla="*/ 444478 h 605028"/>
                  <a:gd name="connsiteX31" fmla="*/ 132233 w 281274"/>
                  <a:gd name="connsiteY31" fmla="*/ 581947 h 605028"/>
                  <a:gd name="connsiteX32" fmla="*/ 109111 w 281274"/>
                  <a:gd name="connsiteY32" fmla="*/ 605028 h 605028"/>
                  <a:gd name="connsiteX33" fmla="*/ 85989 w 281274"/>
                  <a:gd name="connsiteY33" fmla="*/ 581947 h 605028"/>
                  <a:gd name="connsiteX34" fmla="*/ 86082 w 281274"/>
                  <a:gd name="connsiteY34" fmla="*/ 275215 h 605028"/>
                  <a:gd name="connsiteX35" fmla="*/ 32037 w 281274"/>
                  <a:gd name="connsiteY35" fmla="*/ 223305 h 605028"/>
                  <a:gd name="connsiteX36" fmla="*/ 27023 w 281274"/>
                  <a:gd name="connsiteY36" fmla="*/ 215148 h 605028"/>
                  <a:gd name="connsiteX37" fmla="*/ 6965 w 281274"/>
                  <a:gd name="connsiteY37" fmla="*/ 149704 h 605028"/>
                  <a:gd name="connsiteX38" fmla="*/ 9379 w 281274"/>
                  <a:gd name="connsiteY38" fmla="*/ 133853 h 605028"/>
                  <a:gd name="connsiteX39" fmla="*/ 0 w 281274"/>
                  <a:gd name="connsiteY39" fmla="*/ 117632 h 605028"/>
                  <a:gd name="connsiteX40" fmla="*/ 0 w 281274"/>
                  <a:gd name="connsiteY40" fmla="*/ 19466 h 605028"/>
                  <a:gd name="connsiteX41" fmla="*/ 19408 w 281274"/>
                  <a:gd name="connsiteY41" fmla="*/ 0 h 605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1274" h="605028">
                    <a:moveTo>
                      <a:pt x="140638" y="144024"/>
                    </a:moveTo>
                    <a:cubicBezTo>
                      <a:pt x="165542" y="144024"/>
                      <a:pt x="185730" y="164165"/>
                      <a:pt x="185730" y="189010"/>
                    </a:cubicBezTo>
                    <a:cubicBezTo>
                      <a:pt x="185730" y="213855"/>
                      <a:pt x="165542" y="233996"/>
                      <a:pt x="140638" y="233996"/>
                    </a:cubicBezTo>
                    <a:cubicBezTo>
                      <a:pt x="115734" y="233996"/>
                      <a:pt x="95546" y="213855"/>
                      <a:pt x="95546" y="189010"/>
                    </a:cubicBezTo>
                    <a:cubicBezTo>
                      <a:pt x="95546" y="164165"/>
                      <a:pt x="115734" y="144024"/>
                      <a:pt x="140638" y="144024"/>
                    </a:cubicBezTo>
                    <a:close/>
                    <a:moveTo>
                      <a:pt x="43087" y="137098"/>
                    </a:moveTo>
                    <a:cubicBezTo>
                      <a:pt x="43273" y="137561"/>
                      <a:pt x="43645" y="137932"/>
                      <a:pt x="43737" y="138396"/>
                    </a:cubicBezTo>
                    <a:lnTo>
                      <a:pt x="62402" y="199112"/>
                    </a:lnTo>
                    <a:lnTo>
                      <a:pt x="107625" y="242586"/>
                    </a:lnTo>
                    <a:lnTo>
                      <a:pt x="173649" y="242586"/>
                    </a:lnTo>
                    <a:lnTo>
                      <a:pt x="218872" y="199112"/>
                    </a:lnTo>
                    <a:lnTo>
                      <a:pt x="237444" y="138396"/>
                    </a:lnTo>
                    <a:cubicBezTo>
                      <a:pt x="237630" y="137932"/>
                      <a:pt x="238001" y="137561"/>
                      <a:pt x="238187" y="137098"/>
                    </a:cubicBezTo>
                    <a:close/>
                    <a:moveTo>
                      <a:pt x="40116" y="40138"/>
                    </a:moveTo>
                    <a:lnTo>
                      <a:pt x="40116" y="96960"/>
                    </a:lnTo>
                    <a:lnTo>
                      <a:pt x="241066" y="96960"/>
                    </a:lnTo>
                    <a:lnTo>
                      <a:pt x="241066" y="40138"/>
                    </a:lnTo>
                    <a:close/>
                    <a:moveTo>
                      <a:pt x="19408" y="0"/>
                    </a:moveTo>
                    <a:lnTo>
                      <a:pt x="261774" y="0"/>
                    </a:lnTo>
                    <a:cubicBezTo>
                      <a:pt x="272545" y="0"/>
                      <a:pt x="281274" y="8714"/>
                      <a:pt x="281274" y="19466"/>
                    </a:cubicBezTo>
                    <a:lnTo>
                      <a:pt x="281274" y="117632"/>
                    </a:lnTo>
                    <a:cubicBezTo>
                      <a:pt x="281274" y="124584"/>
                      <a:pt x="277467" y="130424"/>
                      <a:pt x="271895" y="133853"/>
                    </a:cubicBezTo>
                    <a:cubicBezTo>
                      <a:pt x="274867" y="138396"/>
                      <a:pt x="276074" y="144050"/>
                      <a:pt x="274310" y="149704"/>
                    </a:cubicBezTo>
                    <a:lnTo>
                      <a:pt x="254252" y="215148"/>
                    </a:lnTo>
                    <a:cubicBezTo>
                      <a:pt x="253230" y="218207"/>
                      <a:pt x="251559" y="221081"/>
                      <a:pt x="249237" y="223305"/>
                    </a:cubicBezTo>
                    <a:lnTo>
                      <a:pt x="195193" y="275215"/>
                    </a:lnTo>
                    <a:lnTo>
                      <a:pt x="195286" y="581947"/>
                    </a:lnTo>
                    <a:cubicBezTo>
                      <a:pt x="195286" y="594646"/>
                      <a:pt x="184885" y="605028"/>
                      <a:pt x="172163" y="605028"/>
                    </a:cubicBezTo>
                    <a:cubicBezTo>
                      <a:pt x="159441" y="605028"/>
                      <a:pt x="149041" y="594646"/>
                      <a:pt x="149041" y="581947"/>
                    </a:cubicBezTo>
                    <a:lnTo>
                      <a:pt x="149041" y="444478"/>
                    </a:lnTo>
                    <a:lnTo>
                      <a:pt x="132233" y="444478"/>
                    </a:lnTo>
                    <a:lnTo>
                      <a:pt x="132233" y="581947"/>
                    </a:lnTo>
                    <a:cubicBezTo>
                      <a:pt x="132233" y="594646"/>
                      <a:pt x="121833" y="605028"/>
                      <a:pt x="109111" y="605028"/>
                    </a:cubicBezTo>
                    <a:cubicBezTo>
                      <a:pt x="96296" y="605028"/>
                      <a:pt x="85989" y="594646"/>
                      <a:pt x="85989" y="581947"/>
                    </a:cubicBezTo>
                    <a:lnTo>
                      <a:pt x="86082" y="275215"/>
                    </a:lnTo>
                    <a:lnTo>
                      <a:pt x="32037" y="223305"/>
                    </a:lnTo>
                    <a:cubicBezTo>
                      <a:pt x="29716" y="221081"/>
                      <a:pt x="27951" y="218207"/>
                      <a:pt x="27023" y="215148"/>
                    </a:cubicBezTo>
                    <a:lnTo>
                      <a:pt x="6965" y="149704"/>
                    </a:lnTo>
                    <a:cubicBezTo>
                      <a:pt x="5200" y="144050"/>
                      <a:pt x="6408" y="138396"/>
                      <a:pt x="9379" y="133853"/>
                    </a:cubicBezTo>
                    <a:cubicBezTo>
                      <a:pt x="3808" y="130424"/>
                      <a:pt x="0" y="124584"/>
                      <a:pt x="0" y="117632"/>
                    </a:cubicBezTo>
                    <a:lnTo>
                      <a:pt x="0" y="19466"/>
                    </a:lnTo>
                    <a:cubicBezTo>
                      <a:pt x="0" y="8714"/>
                      <a:pt x="8729" y="0"/>
                      <a:pt x="1940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</p:grpSp>
        <p:grpSp>
          <p:nvGrpSpPr>
            <p:cNvPr id="335" name="组合 334">
              <a:extLst>
                <a:ext uri="{FF2B5EF4-FFF2-40B4-BE49-F238E27FC236}">
                  <a16:creationId id="{4FEB23F6-2566-F888-D415-0BA0E36C92B8}"/>
                </a:ext>
              </a:extLst>
            </p:cNvPr>
            <p:cNvGrpSpPr/>
            <p:nvPr/>
          </p:nvGrpSpPr>
          <p:grpSpPr>
            <a:xfrm>
              <a:off x="7473756" y="3503111"/>
              <a:ext cx="4045144" cy="2732589"/>
              <a:chOff x="3278162" y="3503111"/>
              <a:chExt cx="4045144" cy="2732589"/>
            </a:xfrm>
          </p:grpSpPr>
          <p:grpSp>
            <p:nvGrpSpPr>
              <p:cNvPr id="352" name="组合 351">
                <a:extLst>
                  <a:ext uri="{FF2B5EF4-FFF2-40B4-BE49-F238E27FC236}">
                    <a16:creationId id="{F4D5B5D3-776C-85A0-ACC2-128A3A56BF7A}"/>
                  </a:ext>
                </a:extLst>
              </p:cNvPr>
              <p:cNvGrpSpPr/>
              <p:nvPr/>
            </p:nvGrpSpPr>
            <p:grpSpPr>
              <a:xfrm>
                <a:off x="3278162" y="4369614"/>
                <a:ext cx="4045144" cy="1866086"/>
                <a:chOff x="4176727" y="4268014"/>
                <a:chExt cx="4045144" cy="1866086"/>
              </a:xfrm>
            </p:grpSpPr>
            <p:sp>
              <p:nvSpPr>
                <p:cNvPr id="354" name="Text3">
                  <a:extLst>
                    <a:ext uri="{FF2B5EF4-FFF2-40B4-BE49-F238E27FC236}">
                      <a16:creationId id="{36132246-98E5-A802-3D9F-0FD0B56B07E3}"/>
                    </a:ext>
                  </a:extLst>
                </p:cNvPr>
                <p:cNvSpPr txBox="1"/>
                <p:nvPr/>
              </p:nvSpPr>
              <p:spPr>
                <a:xfrm>
                  <a:off x="4176727" y="4873221"/>
                  <a:ext cx="4045144" cy="1260879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ctr" defTabSz="914400" rtl="0" eaLnBrk="1" latinLnBrk="0" hangingPunct="1">
                    <a:lnSpc>
                      <a:spcPct val="150000"/>
                    </a:lnSpc>
                    <a:defRPr sz="1200" kern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zh-CN" altLang="en-US" sz="1400" dirty="0">
                      <a:solidFill>
                        <a:schemeClr val="tx1"/>
                      </a:solidFill>
                    </a:rPr>
                    <a:t>聚焦中国足球成功故事，激励更多人支持与投身足球事业。</a:t>
                  </a:r>
                  <a:endParaRPr lang="en-US" dirty="0"/>
                </a:p>
              </p:txBody>
            </p:sp>
            <p:sp>
              <p:nvSpPr>
                <p:cNvPr id="355" name="Bullet3">
                  <a:extLst>
                    <a:ext uri="{FF2B5EF4-FFF2-40B4-BE49-F238E27FC236}">
                      <a16:creationId id="{611F2219-661C-C5B6-5F65-AFE397AF0E10}"/>
                    </a:ext>
                  </a:extLst>
                </p:cNvPr>
                <p:cNvSpPr txBox="1"/>
                <p:nvPr/>
              </p:nvSpPr>
              <p:spPr>
                <a:xfrm>
                  <a:off x="4176729" y="4268014"/>
                  <a:ext cx="4045140" cy="605205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ctr" defTabSz="914400" rtl="0" eaLnBrk="1" latinLnBrk="0" hangingPunct="1">
                    <a:lnSpc>
                      <a:spcPct val="150000"/>
                    </a:lnSpc>
                    <a:defRPr sz="1200" kern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zh-CN" altLang="en-US" sz="2000" b="1" dirty="0">
                      <a:solidFill>
                        <a:schemeClr val="tx1"/>
                      </a:solidFill>
                    </a:rPr>
                    <a:t>打造成功案例报道</a:t>
                  </a:r>
                  <a:endParaRPr lang="en-US" dirty="0"/>
                </a:p>
              </p:txBody>
            </p:sp>
          </p:grpSp>
          <p:sp>
            <p:nvSpPr>
              <p:cNvPr id="353" name="Icon3">
                <a:extLst>
                  <a:ext uri="{FF2B5EF4-FFF2-40B4-BE49-F238E27FC236}">
                    <a16:creationId id="{50DCB20A-640A-975C-0EF9-317F71D99963}"/>
                  </a:ext>
                </a:extLst>
              </p:cNvPr>
              <p:cNvSpPr/>
              <p:nvPr/>
            </p:nvSpPr>
            <p:spPr>
              <a:xfrm>
                <a:off x="5019134" y="3487846"/>
                <a:ext cx="573946" cy="573946"/>
              </a:xfrm>
              <a:custGeom>
                <a:avLst/>
                <a:gdLst>
                  <a:gd name="T0" fmla="*/ 5774 w 10104"/>
                  <a:gd name="T1" fmla="*/ 5507 h 10104"/>
                  <a:gd name="T2" fmla="*/ 5508 w 10104"/>
                  <a:gd name="T3" fmla="*/ 9837 h 10104"/>
                  <a:gd name="T4" fmla="*/ 9837 w 10104"/>
                  <a:gd name="T5" fmla="*/ 10103 h 10104"/>
                  <a:gd name="T6" fmla="*/ 10104 w 10104"/>
                  <a:gd name="T7" fmla="*/ 5773 h 10104"/>
                  <a:gd name="T8" fmla="*/ 9185 w 10104"/>
                  <a:gd name="T9" fmla="*/ 9051 h 10104"/>
                  <a:gd name="T10" fmla="*/ 6560 w 10104"/>
                  <a:gd name="T11" fmla="*/ 9184 h 10104"/>
                  <a:gd name="T12" fmla="*/ 6427 w 10104"/>
                  <a:gd name="T13" fmla="*/ 6545 h 10104"/>
                  <a:gd name="T14" fmla="*/ 9052 w 10104"/>
                  <a:gd name="T15" fmla="*/ 6413 h 10104"/>
                  <a:gd name="T16" fmla="*/ 9185 w 10104"/>
                  <a:gd name="T17" fmla="*/ 9051 h 10104"/>
                  <a:gd name="T18" fmla="*/ 5774 w 10104"/>
                  <a:gd name="T19" fmla="*/ 0 h 10104"/>
                  <a:gd name="T20" fmla="*/ 5508 w 10104"/>
                  <a:gd name="T21" fmla="*/ 4330 h 10104"/>
                  <a:gd name="T22" fmla="*/ 9837 w 10104"/>
                  <a:gd name="T23" fmla="*/ 4596 h 10104"/>
                  <a:gd name="T24" fmla="*/ 10104 w 10104"/>
                  <a:gd name="T25" fmla="*/ 266 h 10104"/>
                  <a:gd name="T26" fmla="*/ 9185 w 10104"/>
                  <a:gd name="T27" fmla="*/ 3544 h 10104"/>
                  <a:gd name="T28" fmla="*/ 6560 w 10104"/>
                  <a:gd name="T29" fmla="*/ 3677 h 10104"/>
                  <a:gd name="T30" fmla="*/ 6427 w 10104"/>
                  <a:gd name="T31" fmla="*/ 1038 h 10104"/>
                  <a:gd name="T32" fmla="*/ 9052 w 10104"/>
                  <a:gd name="T33" fmla="*/ 905 h 10104"/>
                  <a:gd name="T34" fmla="*/ 9185 w 10104"/>
                  <a:gd name="T35" fmla="*/ 3544 h 10104"/>
                  <a:gd name="T36" fmla="*/ 266 w 10104"/>
                  <a:gd name="T37" fmla="*/ 5507 h 10104"/>
                  <a:gd name="T38" fmla="*/ 0 w 10104"/>
                  <a:gd name="T39" fmla="*/ 9837 h 10104"/>
                  <a:gd name="T40" fmla="*/ 4330 w 10104"/>
                  <a:gd name="T41" fmla="*/ 10104 h 10104"/>
                  <a:gd name="T42" fmla="*/ 4597 w 10104"/>
                  <a:gd name="T43" fmla="*/ 5774 h 10104"/>
                  <a:gd name="T44" fmla="*/ 3677 w 10104"/>
                  <a:gd name="T45" fmla="*/ 9051 h 10104"/>
                  <a:gd name="T46" fmla="*/ 1053 w 10104"/>
                  <a:gd name="T47" fmla="*/ 9184 h 10104"/>
                  <a:gd name="T48" fmla="*/ 919 w 10104"/>
                  <a:gd name="T49" fmla="*/ 6545 h 10104"/>
                  <a:gd name="T50" fmla="*/ 3544 w 10104"/>
                  <a:gd name="T51" fmla="*/ 6413 h 10104"/>
                  <a:gd name="T52" fmla="*/ 3677 w 10104"/>
                  <a:gd name="T53" fmla="*/ 9051 h 10104"/>
                  <a:gd name="T54" fmla="*/ 266 w 10104"/>
                  <a:gd name="T55" fmla="*/ 0 h 10104"/>
                  <a:gd name="T56" fmla="*/ 0 w 10104"/>
                  <a:gd name="T57" fmla="*/ 4330 h 10104"/>
                  <a:gd name="T58" fmla="*/ 4330 w 10104"/>
                  <a:gd name="T59" fmla="*/ 4596 h 10104"/>
                  <a:gd name="T60" fmla="*/ 4597 w 10104"/>
                  <a:gd name="T61" fmla="*/ 266 h 10104"/>
                  <a:gd name="T62" fmla="*/ 3677 w 10104"/>
                  <a:gd name="T63" fmla="*/ 3544 h 10104"/>
                  <a:gd name="T64" fmla="*/ 1053 w 10104"/>
                  <a:gd name="T65" fmla="*/ 3677 h 10104"/>
                  <a:gd name="T66" fmla="*/ 919 w 10104"/>
                  <a:gd name="T67" fmla="*/ 1038 h 10104"/>
                  <a:gd name="T68" fmla="*/ 3544 w 10104"/>
                  <a:gd name="T69" fmla="*/ 905 h 10104"/>
                  <a:gd name="T70" fmla="*/ 3677 w 10104"/>
                  <a:gd name="T71" fmla="*/ 3544 h 10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104" h="10104">
                    <a:moveTo>
                      <a:pt x="9838" y="5507"/>
                    </a:moveTo>
                    <a:lnTo>
                      <a:pt x="5774" y="5507"/>
                    </a:lnTo>
                    <a:cubicBezTo>
                      <a:pt x="5627" y="5507"/>
                      <a:pt x="5508" y="5627"/>
                      <a:pt x="5508" y="5773"/>
                    </a:cubicBezTo>
                    <a:lnTo>
                      <a:pt x="5508" y="9837"/>
                    </a:lnTo>
                    <a:cubicBezTo>
                      <a:pt x="5508" y="9984"/>
                      <a:pt x="5627" y="10103"/>
                      <a:pt x="5774" y="10103"/>
                    </a:cubicBezTo>
                    <a:lnTo>
                      <a:pt x="9837" y="10103"/>
                    </a:lnTo>
                    <a:cubicBezTo>
                      <a:pt x="9984" y="10103"/>
                      <a:pt x="10104" y="9984"/>
                      <a:pt x="10104" y="9837"/>
                    </a:cubicBezTo>
                    <a:lnTo>
                      <a:pt x="10104" y="5773"/>
                    </a:lnTo>
                    <a:cubicBezTo>
                      <a:pt x="10104" y="5627"/>
                      <a:pt x="9985" y="5507"/>
                      <a:pt x="9838" y="5507"/>
                    </a:cubicBezTo>
                    <a:close/>
                    <a:moveTo>
                      <a:pt x="9185" y="9051"/>
                    </a:moveTo>
                    <a:cubicBezTo>
                      <a:pt x="9185" y="9125"/>
                      <a:pt x="9125" y="9184"/>
                      <a:pt x="9052" y="9184"/>
                    </a:cubicBezTo>
                    <a:lnTo>
                      <a:pt x="6560" y="9184"/>
                    </a:lnTo>
                    <a:cubicBezTo>
                      <a:pt x="6487" y="9184"/>
                      <a:pt x="6427" y="9125"/>
                      <a:pt x="6427" y="9051"/>
                    </a:cubicBezTo>
                    <a:lnTo>
                      <a:pt x="6427" y="6545"/>
                    </a:lnTo>
                    <a:cubicBezTo>
                      <a:pt x="6427" y="6472"/>
                      <a:pt x="6487" y="6413"/>
                      <a:pt x="6560" y="6413"/>
                    </a:cubicBezTo>
                    <a:lnTo>
                      <a:pt x="9052" y="6413"/>
                    </a:lnTo>
                    <a:cubicBezTo>
                      <a:pt x="9125" y="6413"/>
                      <a:pt x="9185" y="6472"/>
                      <a:pt x="9185" y="6545"/>
                    </a:cubicBezTo>
                    <a:lnTo>
                      <a:pt x="9185" y="9051"/>
                    </a:lnTo>
                    <a:close/>
                    <a:moveTo>
                      <a:pt x="9838" y="0"/>
                    </a:moveTo>
                    <a:lnTo>
                      <a:pt x="5774" y="0"/>
                    </a:lnTo>
                    <a:cubicBezTo>
                      <a:pt x="5627" y="0"/>
                      <a:pt x="5508" y="119"/>
                      <a:pt x="5508" y="266"/>
                    </a:cubicBezTo>
                    <a:lnTo>
                      <a:pt x="5508" y="4330"/>
                    </a:lnTo>
                    <a:cubicBezTo>
                      <a:pt x="5508" y="4477"/>
                      <a:pt x="5627" y="4596"/>
                      <a:pt x="5774" y="4596"/>
                    </a:cubicBezTo>
                    <a:lnTo>
                      <a:pt x="9837" y="4596"/>
                    </a:lnTo>
                    <a:cubicBezTo>
                      <a:pt x="9984" y="4596"/>
                      <a:pt x="10104" y="4477"/>
                      <a:pt x="10104" y="4330"/>
                    </a:cubicBezTo>
                    <a:lnTo>
                      <a:pt x="10104" y="266"/>
                    </a:lnTo>
                    <a:cubicBezTo>
                      <a:pt x="10104" y="119"/>
                      <a:pt x="9985" y="0"/>
                      <a:pt x="9838" y="0"/>
                    </a:cubicBezTo>
                    <a:close/>
                    <a:moveTo>
                      <a:pt x="9185" y="3544"/>
                    </a:moveTo>
                    <a:cubicBezTo>
                      <a:pt x="9185" y="3618"/>
                      <a:pt x="9125" y="3677"/>
                      <a:pt x="9052" y="3677"/>
                    </a:cubicBezTo>
                    <a:lnTo>
                      <a:pt x="6560" y="3677"/>
                    </a:lnTo>
                    <a:cubicBezTo>
                      <a:pt x="6487" y="3677"/>
                      <a:pt x="6427" y="3617"/>
                      <a:pt x="6427" y="3544"/>
                    </a:cubicBezTo>
                    <a:lnTo>
                      <a:pt x="6427" y="1038"/>
                    </a:lnTo>
                    <a:cubicBezTo>
                      <a:pt x="6427" y="965"/>
                      <a:pt x="6487" y="905"/>
                      <a:pt x="6560" y="905"/>
                    </a:cubicBezTo>
                    <a:lnTo>
                      <a:pt x="9052" y="905"/>
                    </a:lnTo>
                    <a:cubicBezTo>
                      <a:pt x="9125" y="905"/>
                      <a:pt x="9185" y="965"/>
                      <a:pt x="9185" y="1038"/>
                    </a:cubicBezTo>
                    <a:lnTo>
                      <a:pt x="9185" y="3544"/>
                    </a:lnTo>
                    <a:close/>
                    <a:moveTo>
                      <a:pt x="4330" y="5507"/>
                    </a:moveTo>
                    <a:lnTo>
                      <a:pt x="266" y="5507"/>
                    </a:lnTo>
                    <a:cubicBezTo>
                      <a:pt x="120" y="5507"/>
                      <a:pt x="0" y="5627"/>
                      <a:pt x="0" y="5773"/>
                    </a:cubicBezTo>
                    <a:lnTo>
                      <a:pt x="0" y="9837"/>
                    </a:lnTo>
                    <a:cubicBezTo>
                      <a:pt x="0" y="9984"/>
                      <a:pt x="120" y="10104"/>
                      <a:pt x="266" y="10104"/>
                    </a:cubicBezTo>
                    <a:lnTo>
                      <a:pt x="4330" y="10104"/>
                    </a:lnTo>
                    <a:cubicBezTo>
                      <a:pt x="4477" y="10104"/>
                      <a:pt x="4597" y="9984"/>
                      <a:pt x="4597" y="9838"/>
                    </a:cubicBezTo>
                    <a:lnTo>
                      <a:pt x="4597" y="5774"/>
                    </a:lnTo>
                    <a:cubicBezTo>
                      <a:pt x="4597" y="5627"/>
                      <a:pt x="4477" y="5507"/>
                      <a:pt x="4330" y="5507"/>
                    </a:cubicBezTo>
                    <a:close/>
                    <a:moveTo>
                      <a:pt x="3677" y="9051"/>
                    </a:moveTo>
                    <a:cubicBezTo>
                      <a:pt x="3677" y="9125"/>
                      <a:pt x="3617" y="9184"/>
                      <a:pt x="3544" y="9184"/>
                    </a:cubicBezTo>
                    <a:lnTo>
                      <a:pt x="1053" y="9184"/>
                    </a:lnTo>
                    <a:cubicBezTo>
                      <a:pt x="979" y="9184"/>
                      <a:pt x="919" y="9125"/>
                      <a:pt x="919" y="9051"/>
                    </a:cubicBezTo>
                    <a:lnTo>
                      <a:pt x="919" y="6545"/>
                    </a:lnTo>
                    <a:cubicBezTo>
                      <a:pt x="919" y="6472"/>
                      <a:pt x="979" y="6413"/>
                      <a:pt x="1053" y="6413"/>
                    </a:cubicBezTo>
                    <a:lnTo>
                      <a:pt x="3544" y="6413"/>
                    </a:lnTo>
                    <a:cubicBezTo>
                      <a:pt x="3618" y="6413"/>
                      <a:pt x="3677" y="6472"/>
                      <a:pt x="3677" y="6545"/>
                    </a:cubicBezTo>
                    <a:lnTo>
                      <a:pt x="3677" y="9051"/>
                    </a:lnTo>
                    <a:close/>
                    <a:moveTo>
                      <a:pt x="4330" y="0"/>
                    </a:moveTo>
                    <a:lnTo>
                      <a:pt x="266" y="0"/>
                    </a:lnTo>
                    <a:cubicBezTo>
                      <a:pt x="120" y="0"/>
                      <a:pt x="0" y="119"/>
                      <a:pt x="0" y="266"/>
                    </a:cubicBezTo>
                    <a:lnTo>
                      <a:pt x="0" y="4330"/>
                    </a:lnTo>
                    <a:cubicBezTo>
                      <a:pt x="0" y="4477"/>
                      <a:pt x="120" y="4596"/>
                      <a:pt x="266" y="4596"/>
                    </a:cubicBezTo>
                    <a:lnTo>
                      <a:pt x="4330" y="4596"/>
                    </a:lnTo>
                    <a:cubicBezTo>
                      <a:pt x="4477" y="4596"/>
                      <a:pt x="4597" y="4477"/>
                      <a:pt x="4597" y="4330"/>
                    </a:cubicBezTo>
                    <a:lnTo>
                      <a:pt x="4597" y="266"/>
                    </a:lnTo>
                    <a:cubicBezTo>
                      <a:pt x="4597" y="119"/>
                      <a:pt x="4477" y="0"/>
                      <a:pt x="4330" y="0"/>
                    </a:cubicBezTo>
                    <a:close/>
                    <a:moveTo>
                      <a:pt x="3677" y="3544"/>
                    </a:moveTo>
                    <a:cubicBezTo>
                      <a:pt x="3677" y="3618"/>
                      <a:pt x="3617" y="3677"/>
                      <a:pt x="3544" y="3677"/>
                    </a:cubicBezTo>
                    <a:lnTo>
                      <a:pt x="1053" y="3677"/>
                    </a:lnTo>
                    <a:cubicBezTo>
                      <a:pt x="979" y="3677"/>
                      <a:pt x="919" y="3618"/>
                      <a:pt x="919" y="3544"/>
                    </a:cubicBezTo>
                    <a:lnTo>
                      <a:pt x="919" y="1038"/>
                    </a:lnTo>
                    <a:cubicBezTo>
                      <a:pt x="919" y="965"/>
                      <a:pt x="979" y="905"/>
                      <a:pt x="1053" y="905"/>
                    </a:cubicBezTo>
                    <a:lnTo>
                      <a:pt x="3544" y="905"/>
                    </a:lnTo>
                    <a:cubicBezTo>
                      <a:pt x="3618" y="905"/>
                      <a:pt x="3677" y="965"/>
                      <a:pt x="3677" y="1038"/>
                    </a:cubicBezTo>
                    <a:lnTo>
                      <a:pt x="3677" y="3544"/>
                    </a:lnTo>
                    <a:close/>
                    <a:moveTo>
                      <a:pt x="3677" y="3544"/>
                    </a:move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</p:grpSp>
        <p:sp>
          <p:nvSpPr>
            <p:cNvPr id="339" name="Title">
              <a:extLst>
                <a:ext uri="{FF2B5EF4-FFF2-40B4-BE49-F238E27FC236}">
                  <a16:creationId id="{B5E4FD20-2BFD-0A9B-3026-ED01EAD154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0400" y="1130301"/>
              <a:ext cx="10858500" cy="5592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zh-CN" altLang="en-US" sz="2400" b="1" dirty="0">
                  <a:solidFill>
                    <a:schemeClr val="tx1"/>
                  </a:solidFill>
                  <a:cs typeface="+mn-ea"/>
                  <a:sym typeface="+mn-lt"/>
                </a:rPr>
                <a:t>树立正面形象，激发公众热情</a:t>
              </a:r>
              <a:endParaRPr lang="en-US" dirty="0"/>
            </a:p>
          </p:txBody>
        </p: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5.3 媒体宣传与舆论引导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fb72f2ff-f1b6-497e-b857-ccdcdbed6249.source.5.zh-Hans.pptx">
            <a:extLst>
              <a:ext uri="{FF2B5EF4-FFF2-40B4-BE49-F238E27FC236}">
                <a16:creationId id="{D13973E2-0629-4C2D-CD4F-6458E1B8E6C7}"/>
              </a:ext>
            </a:extLst>
          </p:cNvPr>
          <p:cNvGrpSpPr/>
          <p:nvPr/>
        </p:nvGrpSpPr>
        <p:grpSpPr>
          <a:xfrm>
            <a:off x="660397" y="1130300"/>
            <a:ext cx="10858503" cy="5015832"/>
            <a:chOff x="660397" y="1130300"/>
            <a:chExt cx="10858503" cy="5015832"/>
          </a:xfrm>
        </p:grpSpPr>
        <p:sp>
          <p:nvSpPr>
            <p:cNvPr id="3" name="Title">
              <a:extLst>
                <a:ext uri="{FF2B5EF4-FFF2-40B4-BE49-F238E27FC236}">
                  <a16:creationId id="{CFCE5702-93A0-DAF9-B7DC-11D23F216D32}"/>
                </a:ext>
              </a:extLst>
            </p:cNvPr>
            <p:cNvSpPr txBox="1"/>
            <p:nvPr/>
          </p:nvSpPr>
          <p:spPr>
            <a:xfrm>
              <a:off x="660400" y="1130300"/>
              <a:ext cx="10858499" cy="722397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/>
            </a:bodyPr>
            <a:lstStyle/>
            <a:p>
              <a:pPr/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在基层普及足球文化，扩大影响力</a:t>
              </a:r>
              <a:endParaRPr lang="en-US" dirty="0"/>
            </a:p>
          </p:txBody>
        </p:sp>
        <p:grpSp>
          <p:nvGrpSpPr>
            <p:cNvPr id="4" name="组合 3">
              <a:extLst>
                <a:ext uri="{FF2B5EF4-FFF2-40B4-BE49-F238E27FC236}">
                  <a16:creationId id="{96D1D7EE-916B-EAE7-8249-6785419B89B4}"/>
                </a:ext>
              </a:extLst>
            </p:cNvPr>
            <p:cNvGrpSpPr/>
            <p:nvPr/>
          </p:nvGrpSpPr>
          <p:grpSpPr>
            <a:xfrm>
              <a:off x="660397" y="2008967"/>
              <a:ext cx="3490498" cy="1908316"/>
              <a:chOff x="18893879" y="6815211"/>
              <a:chExt cx="3098216" cy="2051727"/>
            </a:xfrm>
          </p:grpSpPr>
          <p:sp>
            <p:nvSpPr>
              <p:cNvPr id="52" name="Text1">
                <a:extLst>
                  <a:ext uri="{FF2B5EF4-FFF2-40B4-BE49-F238E27FC236}">
                    <a16:creationId id="{6008B304-C404-B19F-BF26-163A19990D47}"/>
                  </a:ext>
                </a:extLst>
              </p:cNvPr>
              <p:cNvSpPr txBox="1"/>
              <p:nvPr/>
            </p:nvSpPr>
            <p:spPr>
              <a:xfrm>
                <a:off x="18931031" y="7641030"/>
                <a:ext cx="3023915" cy="1225908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US"/>
                </a:defPPr>
                <a:lvl1pPr>
                  <a:defRPr sz="1200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/>
                <a:r>
                  <a:rPr lang="zh-CN" altLang="en-US" sz="1050" dirty="0">
                    <a:solidFill>
                      <a:schemeClr val="tx1"/>
                    </a:solidFill>
                    <a:sym typeface="Arial" panose="020B0604020202020204" pitchFamily="34" charset="0"/>
                  </a:rPr>
                  <a:t>组织多样化的社区足球赛事，吸引更多居民参与。</a:t>
                </a:r>
                <a:endParaRPr lang="en-US" dirty="0"/>
              </a:p>
            </p:txBody>
          </p:sp>
          <p:sp>
            <p:nvSpPr>
              <p:cNvPr id="53" name="Bullet1">
                <a:extLst>
                  <a:ext uri="{FF2B5EF4-FFF2-40B4-BE49-F238E27FC236}">
                    <a16:creationId id="{ACBD50EC-AF32-5886-65FA-30926C2CBA0C}"/>
                  </a:ext>
                </a:extLst>
              </p:cNvPr>
              <p:cNvSpPr txBox="1"/>
              <p:nvPr/>
            </p:nvSpPr>
            <p:spPr>
              <a:xfrm>
                <a:off x="18893879" y="6815211"/>
                <a:ext cx="3098216" cy="657804"/>
              </a:xfrm>
              <a:prstGeom prst="plaque">
                <a:avLst/>
              </a:prstGeom>
              <a:solidFill>
                <a:schemeClr val="accent1"/>
              </a:solidFill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社区赛事组织</a:t>
                </a:r>
                <a:endParaRPr lang="en-US" dirty="0"/>
              </a:p>
            </p:txBody>
          </p:sp>
          <p:cxnSp>
            <p:nvCxnSpPr>
              <p:cNvPr id="54" name="直接连接符 53">
                <a:extLst>
                  <a:ext uri="{FF2B5EF4-FFF2-40B4-BE49-F238E27FC236}">
                    <a16:creationId id="{7023982A-A550-0330-6E33-0F28C7BC8ED2}"/>
                  </a:ext>
                </a:extLst>
              </p:cNvPr>
              <p:cNvCxnSpPr>
                <a:cxnSpLocks/>
                <a:stCxn id="53" idx="2"/>
                <a:endCxn id="52" idx="0"/>
              </p:cNvCxnSpPr>
              <p:nvPr/>
            </p:nvCxnSpPr>
            <p:spPr>
              <a:xfrm>
                <a:off x="20442987" y="7473015"/>
                <a:ext cx="2" cy="168015"/>
              </a:xfrm>
              <a:prstGeom prst="line">
                <a:avLst/>
              </a:prstGeom>
              <a:ln w="12700">
                <a:gradFill>
                  <a:gsLst>
                    <a:gs pos="1900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组合 4">
              <a:extLst>
                <a:ext uri="{FF2B5EF4-FFF2-40B4-BE49-F238E27FC236}">
                  <a16:creationId id="{D003D278-580F-83B8-53DA-91536C010C92}"/>
                </a:ext>
              </a:extLst>
            </p:cNvPr>
            <p:cNvGrpSpPr/>
            <p:nvPr/>
          </p:nvGrpSpPr>
          <p:grpSpPr>
            <a:xfrm>
              <a:off x="4344400" y="2020999"/>
              <a:ext cx="3490498" cy="1908316"/>
              <a:chOff x="18893879" y="6815211"/>
              <a:chExt cx="3098216" cy="2051727"/>
            </a:xfrm>
          </p:grpSpPr>
          <p:sp>
            <p:nvSpPr>
              <p:cNvPr id="49" name="Text2">
                <a:extLst>
                  <a:ext uri="{FF2B5EF4-FFF2-40B4-BE49-F238E27FC236}">
                    <a16:creationId id="{69A4AACD-AEF6-5EC2-AC70-4C8AD9639F11}"/>
                  </a:ext>
                </a:extLst>
              </p:cNvPr>
              <p:cNvSpPr txBox="1"/>
              <p:nvPr/>
            </p:nvSpPr>
            <p:spPr>
              <a:xfrm>
                <a:off x="18931031" y="7641030"/>
                <a:ext cx="3023915" cy="1225908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US"/>
                </a:defPPr>
                <a:lvl1pPr>
                  <a:defRPr sz="1200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/>
                <a:r>
                  <a:rPr lang="zh-CN" altLang="en-US" sz="1050" dirty="0">
                    <a:solidFill>
                      <a:schemeClr val="tx1"/>
                    </a:solidFill>
                    <a:sym typeface="Arial" panose="020B0604020202020204" pitchFamily="34" charset="0"/>
                  </a:rPr>
                  <a:t>通过活动传播足球文化，提升社区对足球的认知。</a:t>
                </a:r>
                <a:endParaRPr lang="en-US" dirty="0"/>
              </a:p>
            </p:txBody>
          </p:sp>
          <p:sp>
            <p:nvSpPr>
              <p:cNvPr id="50" name="Bullet2">
                <a:extLst>
                  <a:ext uri="{FF2B5EF4-FFF2-40B4-BE49-F238E27FC236}">
                    <a16:creationId id="{718EB570-B8FF-F1BB-441A-7A734D0F6E43}"/>
                  </a:ext>
                </a:extLst>
              </p:cNvPr>
              <p:cNvSpPr txBox="1"/>
              <p:nvPr/>
            </p:nvSpPr>
            <p:spPr>
              <a:xfrm>
                <a:off x="18893879" y="6815211"/>
                <a:ext cx="3098216" cy="657804"/>
              </a:xfrm>
              <a:prstGeom prst="plaque">
                <a:avLst/>
              </a:prstGeom>
              <a:solidFill>
                <a:schemeClr val="accent1"/>
              </a:solidFill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足球文化推广</a:t>
                </a:r>
                <a:endParaRPr lang="en-US" dirty="0"/>
              </a:p>
            </p:txBody>
          </p:sp>
          <p:cxnSp>
            <p:nvCxnSpPr>
              <p:cNvPr id="51" name="直接连接符 50">
                <a:extLst>
                  <a:ext uri="{FF2B5EF4-FFF2-40B4-BE49-F238E27FC236}">
                    <a16:creationId id="{57AB5803-F567-5B62-FA52-3F47D0ED693C}"/>
                  </a:ext>
                </a:extLst>
              </p:cNvPr>
              <p:cNvCxnSpPr>
                <a:cxnSpLocks/>
                <a:stCxn id="50" idx="2"/>
                <a:endCxn id="49" idx="0"/>
              </p:cNvCxnSpPr>
              <p:nvPr/>
            </p:nvCxnSpPr>
            <p:spPr>
              <a:xfrm>
                <a:off x="20442987" y="7473015"/>
                <a:ext cx="2" cy="168015"/>
              </a:xfrm>
              <a:prstGeom prst="line">
                <a:avLst/>
              </a:prstGeom>
              <a:ln w="12700">
                <a:gradFill>
                  <a:gsLst>
                    <a:gs pos="1900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>
              <a:extLst>
                <a:ext uri="{FF2B5EF4-FFF2-40B4-BE49-F238E27FC236}">
                  <a16:creationId id="{21B0FAF2-956B-C288-0552-2920B67B53FD}"/>
                </a:ext>
              </a:extLst>
            </p:cNvPr>
            <p:cNvGrpSpPr/>
            <p:nvPr/>
          </p:nvGrpSpPr>
          <p:grpSpPr>
            <a:xfrm>
              <a:off x="8028402" y="2008967"/>
              <a:ext cx="3490498" cy="1908316"/>
              <a:chOff x="18893879" y="6815211"/>
              <a:chExt cx="3098216" cy="2051727"/>
            </a:xfrm>
          </p:grpSpPr>
          <p:sp>
            <p:nvSpPr>
              <p:cNvPr id="46" name="Text3">
                <a:extLst>
                  <a:ext uri="{FF2B5EF4-FFF2-40B4-BE49-F238E27FC236}">
                    <a16:creationId id="{9815E4E8-B0D6-4904-4EAD-46FB8485B776}"/>
                  </a:ext>
                </a:extLst>
              </p:cNvPr>
              <p:cNvSpPr txBox="1"/>
              <p:nvPr/>
            </p:nvSpPr>
            <p:spPr>
              <a:xfrm>
                <a:off x="18931031" y="7641030"/>
                <a:ext cx="3023915" cy="1225908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US"/>
                </a:defPPr>
                <a:lvl1pPr>
                  <a:defRPr sz="1200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/>
                <a:r>
                  <a:rPr lang="zh-CN" altLang="en-US" sz="1050" dirty="0">
                    <a:solidFill>
                      <a:schemeClr val="tx1"/>
                    </a:solidFill>
                    <a:sym typeface="Arial" panose="020B0604020202020204" pitchFamily="34" charset="0"/>
                  </a:rPr>
                  <a:t>改善社区足球场地设施，为活动开展提供保障。</a:t>
                </a:r>
                <a:endParaRPr lang="en-US" dirty="0"/>
              </a:p>
            </p:txBody>
          </p:sp>
          <p:sp>
            <p:nvSpPr>
              <p:cNvPr id="47" name="Bullet3">
                <a:extLst>
                  <a:ext uri="{FF2B5EF4-FFF2-40B4-BE49-F238E27FC236}">
                    <a16:creationId id="{EC74787F-0B62-6F9B-905C-B4C7B45F68E5}"/>
                  </a:ext>
                </a:extLst>
              </p:cNvPr>
              <p:cNvSpPr txBox="1"/>
              <p:nvPr/>
            </p:nvSpPr>
            <p:spPr>
              <a:xfrm>
                <a:off x="18893879" y="6815211"/>
                <a:ext cx="3098216" cy="657804"/>
              </a:xfrm>
              <a:prstGeom prst="plaque">
                <a:avLst/>
              </a:prstGeom>
              <a:solidFill>
                <a:schemeClr val="accent1"/>
              </a:solidFill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基础设施建设</a:t>
                </a:r>
                <a:endParaRPr lang="en-US" dirty="0"/>
              </a:p>
            </p:txBody>
          </p:sp>
          <p:cxnSp>
            <p:nvCxnSpPr>
              <p:cNvPr id="48" name="直接连接符 47">
                <a:extLst>
                  <a:ext uri="{FF2B5EF4-FFF2-40B4-BE49-F238E27FC236}">
                    <a16:creationId id="{25B0DAF9-D941-1FEA-5D48-E9E168373422}"/>
                  </a:ext>
                </a:extLst>
              </p:cNvPr>
              <p:cNvCxnSpPr>
                <a:cxnSpLocks/>
                <a:stCxn id="47" idx="2"/>
                <a:endCxn id="46" idx="0"/>
              </p:cNvCxnSpPr>
              <p:nvPr/>
            </p:nvCxnSpPr>
            <p:spPr>
              <a:xfrm>
                <a:off x="20442987" y="7473015"/>
                <a:ext cx="2" cy="168015"/>
              </a:xfrm>
              <a:prstGeom prst="line">
                <a:avLst/>
              </a:prstGeom>
              <a:ln w="12700">
                <a:gradFill>
                  <a:gsLst>
                    <a:gs pos="1900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>
              <a:extLst>
                <a:ext uri="{FF2B5EF4-FFF2-40B4-BE49-F238E27FC236}">
                  <a16:creationId id="{CEFA0BF7-A06E-1472-948E-E81BE0B6B638}"/>
                </a:ext>
              </a:extLst>
            </p:cNvPr>
            <p:cNvGrpSpPr/>
            <p:nvPr/>
          </p:nvGrpSpPr>
          <p:grpSpPr>
            <a:xfrm>
              <a:off x="660402" y="4225784"/>
              <a:ext cx="3490498" cy="1908316"/>
              <a:chOff x="18893879" y="6815211"/>
              <a:chExt cx="3098216" cy="2051727"/>
            </a:xfrm>
          </p:grpSpPr>
          <p:sp>
            <p:nvSpPr>
              <p:cNvPr id="43" name="Text4">
                <a:extLst>
                  <a:ext uri="{FF2B5EF4-FFF2-40B4-BE49-F238E27FC236}">
                    <a16:creationId id="{0E50FD1A-584E-EB35-C6DD-4A02FA22B7E0}"/>
                  </a:ext>
                </a:extLst>
              </p:cNvPr>
              <p:cNvSpPr txBox="1"/>
              <p:nvPr/>
            </p:nvSpPr>
            <p:spPr>
              <a:xfrm>
                <a:off x="18931031" y="7641030"/>
                <a:ext cx="3023915" cy="1225908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US"/>
                </a:defPPr>
                <a:lvl1pPr>
                  <a:defRPr sz="1200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/>
                <a:r>
                  <a:rPr lang="zh-CN" altLang="en-US" sz="1050" dirty="0">
                    <a:solidFill>
                      <a:schemeClr val="tx1"/>
                    </a:solidFill>
                    <a:sym typeface="Arial" panose="020B0604020202020204" pitchFamily="34" charset="0"/>
                  </a:rPr>
                  <a:t>发展志愿者队伍，支持社区足球活动的顺利进行。</a:t>
                </a:r>
                <a:endParaRPr lang="en-US" dirty="0"/>
              </a:p>
            </p:txBody>
          </p:sp>
          <p:sp>
            <p:nvSpPr>
              <p:cNvPr id="44" name="Bullet4">
                <a:extLst>
                  <a:ext uri="{FF2B5EF4-FFF2-40B4-BE49-F238E27FC236}">
                    <a16:creationId id="{C270F92C-90AD-478E-AFF7-44B8D78F3C79}"/>
                  </a:ext>
                </a:extLst>
              </p:cNvPr>
              <p:cNvSpPr txBox="1"/>
              <p:nvPr/>
            </p:nvSpPr>
            <p:spPr>
              <a:xfrm>
                <a:off x="18893879" y="6815211"/>
                <a:ext cx="3098216" cy="657804"/>
              </a:xfrm>
              <a:prstGeom prst="plaque">
                <a:avLst/>
              </a:prstGeom>
              <a:solidFill>
                <a:schemeClr val="accent1"/>
              </a:solidFill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志愿者团队建设</a:t>
                </a:r>
                <a:endParaRPr lang="en-US" dirty="0"/>
              </a:p>
            </p:txBody>
          </p:sp>
          <p:cxnSp>
            <p:nvCxnSpPr>
              <p:cNvPr id="45" name="直接连接符 44">
                <a:extLst>
                  <a:ext uri="{FF2B5EF4-FFF2-40B4-BE49-F238E27FC236}">
                    <a16:creationId id="{4183E25C-2B4C-57F9-56D0-C3733EF2FAB8}"/>
                  </a:ext>
                </a:extLst>
              </p:cNvPr>
              <p:cNvCxnSpPr>
                <a:cxnSpLocks/>
                <a:stCxn id="44" idx="2"/>
                <a:endCxn id="43" idx="0"/>
              </p:cNvCxnSpPr>
              <p:nvPr/>
            </p:nvCxnSpPr>
            <p:spPr>
              <a:xfrm>
                <a:off x="20442987" y="7473015"/>
                <a:ext cx="2" cy="168015"/>
              </a:xfrm>
              <a:prstGeom prst="line">
                <a:avLst/>
              </a:prstGeom>
              <a:ln w="12700">
                <a:gradFill>
                  <a:gsLst>
                    <a:gs pos="1900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>
              <a:extLst>
                <a:ext uri="{FF2B5EF4-FFF2-40B4-BE49-F238E27FC236}">
                  <a16:creationId id="{FD22DCDC-DEB8-B024-9310-FA04D05EF3CC}"/>
                </a:ext>
              </a:extLst>
            </p:cNvPr>
            <p:cNvGrpSpPr/>
            <p:nvPr/>
          </p:nvGrpSpPr>
          <p:grpSpPr>
            <a:xfrm>
              <a:off x="4344405" y="4237816"/>
              <a:ext cx="3490498" cy="1908316"/>
              <a:chOff x="18893879" y="6815211"/>
              <a:chExt cx="3098216" cy="2051727"/>
            </a:xfrm>
          </p:grpSpPr>
          <p:sp>
            <p:nvSpPr>
              <p:cNvPr id="39" name="Text5">
                <a:extLst>
                  <a:ext uri="{FF2B5EF4-FFF2-40B4-BE49-F238E27FC236}">
                    <a16:creationId id="{09276893-BC7D-FA29-2367-721E8FAC7AB4}"/>
                  </a:ext>
                </a:extLst>
              </p:cNvPr>
              <p:cNvSpPr txBox="1"/>
              <p:nvPr/>
            </p:nvSpPr>
            <p:spPr>
              <a:xfrm>
                <a:off x="18931031" y="7641030"/>
                <a:ext cx="3023915" cy="1225908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US"/>
                </a:defPPr>
                <a:lvl1pPr>
                  <a:defRPr sz="1200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/>
                <a:r>
                  <a:rPr lang="zh-CN" altLang="en-US" sz="1050" dirty="0">
                    <a:solidFill>
                      <a:schemeClr val="tx1"/>
                    </a:solidFill>
                    <a:sym typeface="Arial" panose="020B0604020202020204" pitchFamily="34" charset="0"/>
                  </a:rPr>
                  <a:t>推动学校与企业合作，共同促进社区足球发展。</a:t>
                </a:r>
                <a:endParaRPr lang="en-US" dirty="0"/>
              </a:p>
            </p:txBody>
          </p:sp>
          <p:sp>
            <p:nvSpPr>
              <p:cNvPr id="40" name="Bullet5">
                <a:extLst>
                  <a:ext uri="{FF2B5EF4-FFF2-40B4-BE49-F238E27FC236}">
                    <a16:creationId id="{20709089-6F2E-7569-8804-E39474F9CA81}"/>
                  </a:ext>
                </a:extLst>
              </p:cNvPr>
              <p:cNvSpPr txBox="1"/>
              <p:nvPr/>
            </p:nvSpPr>
            <p:spPr>
              <a:xfrm>
                <a:off x="18893879" y="6815211"/>
                <a:ext cx="3098216" cy="657804"/>
              </a:xfrm>
              <a:prstGeom prst="plaque">
                <a:avLst/>
              </a:prstGeom>
              <a:solidFill>
                <a:schemeClr val="accent1"/>
              </a:solidFill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校企合作联动</a:t>
                </a:r>
                <a:endParaRPr lang="en-US" dirty="0"/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id="{87CE3779-6167-5138-28C1-766ECA0A8F2F}"/>
                  </a:ext>
                </a:extLst>
              </p:cNvPr>
              <p:cNvCxnSpPr>
                <a:cxnSpLocks/>
                <a:stCxn id="40" idx="2"/>
                <a:endCxn id="39" idx="0"/>
              </p:cNvCxnSpPr>
              <p:nvPr/>
            </p:nvCxnSpPr>
            <p:spPr>
              <a:xfrm>
                <a:off x="20442987" y="7473015"/>
                <a:ext cx="2" cy="168015"/>
              </a:xfrm>
              <a:prstGeom prst="line">
                <a:avLst/>
              </a:prstGeom>
              <a:ln w="12700">
                <a:gradFill>
                  <a:gsLst>
                    <a:gs pos="1900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5.4 社区足球活动开展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0d5cc692-13c2-4077-bf13-f48b853c963b.source.5.zh-Hans.pptx">
            <a:extLst>
              <a:ext uri="{FF2B5EF4-FFF2-40B4-BE49-F238E27FC236}">
                <a16:creationId id="{F8670AFC-D844-6D1A-6C62-8E023E2B9BA3}"/>
              </a:ext>
            </a:extLst>
          </p:cNvPr>
          <p:cNvGrpSpPr/>
          <p:nvPr/>
        </p:nvGrpSpPr>
        <p:grpSpPr>
          <a:xfrm>
            <a:off x="659053" y="1130300"/>
            <a:ext cx="10876781" cy="5003800"/>
            <a:chOff x="659053" y="1130300"/>
            <a:chExt cx="10876781" cy="5003800"/>
          </a:xfrm>
        </p:grpSpPr>
        <p:grpSp>
          <p:nvGrpSpPr>
            <p:cNvPr id="3" name="组合 2">
              <a:extLst>
                <a:ext uri="{FF2B5EF4-FFF2-40B4-BE49-F238E27FC236}">
                  <a16:creationId id="{A3790B53-9FA9-26FB-0CC7-7C22E5E02C4B}"/>
                </a:ext>
              </a:extLst>
            </p:cNvPr>
            <p:cNvGrpSpPr/>
            <p:nvPr/>
          </p:nvGrpSpPr>
          <p:grpSpPr>
            <a:xfrm>
              <a:off x="659053" y="2490252"/>
              <a:ext cx="10876781" cy="3643848"/>
              <a:chOff x="659053" y="2490252"/>
              <a:chExt cx="10876781" cy="3643848"/>
            </a:xfrm>
          </p:grpSpPr>
          <p:grpSp>
            <p:nvGrpSpPr>
              <p:cNvPr id="5" name="组合 4">
                <a:extLst>
                  <a:ext uri="{FF2B5EF4-FFF2-40B4-BE49-F238E27FC236}">
                    <a16:creationId id="{6D787A8D-2058-1944-8707-942727A0EDC2}"/>
                  </a:ext>
                </a:extLst>
              </p:cNvPr>
              <p:cNvGrpSpPr/>
              <p:nvPr/>
            </p:nvGrpSpPr>
            <p:grpSpPr>
              <a:xfrm>
                <a:off x="660400" y="2490252"/>
                <a:ext cx="3410705" cy="1625419"/>
                <a:chOff x="660400" y="2832771"/>
                <a:chExt cx="3410705" cy="1625419"/>
              </a:xfrm>
            </p:grpSpPr>
            <p:grpSp>
              <p:nvGrpSpPr>
                <p:cNvPr id="4" name="组合 3">
                  <a:extLst>
                    <a:ext uri="{FF2B5EF4-FFF2-40B4-BE49-F238E27FC236}">
                      <a16:creationId id="{AF3F66E9-8D5D-80D8-F564-9F62CB2611C9}"/>
                    </a:ext>
                  </a:extLst>
                </p:cNvPr>
                <p:cNvGrpSpPr/>
                <p:nvPr/>
              </p:nvGrpSpPr>
              <p:grpSpPr>
                <a:xfrm>
                  <a:off x="1403427" y="2832771"/>
                  <a:ext cx="2667678" cy="1625419"/>
                  <a:chOff x="1403427" y="2832771"/>
                  <a:chExt cx="2667678" cy="1625419"/>
                </a:xfrm>
              </p:grpSpPr>
              <p:sp>
                <p:nvSpPr>
                  <p:cNvPr id="13" name="Text1">
                    <a:extLst>
                      <a:ext uri="{FF2B5EF4-FFF2-40B4-BE49-F238E27FC236}">
                        <a16:creationId id="{026ED340-11E1-0C41-0F4A-D9D90BAC65DF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03427" y="3313673"/>
                    <a:ext cx="2667678" cy="114451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50000"/>
                      </a:lnSpc>
                      <a:defRPr kumimoji="0" sz="1050" i="0" u="none" strike="noStrike" cap="none" spc="0" normalizeH="0" baseline="0">
                        <a:ln>
                          <a:noFill/>
                        </a:ln>
                        <a:effectLst/>
                        <a:uLnTx/>
                        <a:uFillTx/>
                      </a:defRPr>
                    </a:lvl1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200" dirty="0">
                        <a:cs typeface="+mn-ea"/>
                        <a:sym typeface="+mn-lt"/>
                      </a:rPr>
                      <a:t>搭建平台吸引志愿者参与足球赛事服务，明确招募标准和流程。</a:t>
                    </a:r>
                    <a:endParaRPr lang="en-US" dirty="0"/>
                  </a:p>
                </p:txBody>
              </p:sp>
              <p:sp>
                <p:nvSpPr>
                  <p:cNvPr id="14" name="Bullet1">
                    <a:extLst>
                      <a:ext uri="{FF2B5EF4-FFF2-40B4-BE49-F238E27FC236}">
                        <a16:creationId id="{DDDFB539-E372-E43B-C70C-7D92A21C7480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03427" y="2832771"/>
                    <a:ext cx="2667678" cy="48090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>
                      <a:defRPr kumimoji="0" sz="1400" b="1" i="0" u="none" strike="noStrike" cap="none" spc="0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</a:defRPr>
                    </a:lvl1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800" dirty="0"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志愿者招募</a:t>
                    </a:r>
                    <a:endParaRPr lang="en-US" dirty="0"/>
                  </a:p>
                </p:txBody>
              </p:sp>
            </p:grpSp>
            <p:sp>
              <p:nvSpPr>
                <p:cNvPr id="24" name="Number1">
                  <a:extLst>
                    <a:ext uri="{FF2B5EF4-FFF2-40B4-BE49-F238E27FC236}">
                      <a16:creationId id="{7F15EF64-CAEF-2631-9CB2-6E891CDDF568}"/>
                    </a:ext>
                  </a:extLst>
                </p:cNvPr>
                <p:cNvSpPr/>
                <p:nvPr/>
              </p:nvSpPr>
              <p:spPr>
                <a:xfrm>
                  <a:off x="660400" y="2832771"/>
                  <a:ext cx="540000" cy="540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1</a:t>
                  </a:r>
                  <a:endParaRPr lang="zh-CN" altLang="en-US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9" name="组合 8">
                <a:extLst>
                  <a:ext uri="{FF2B5EF4-FFF2-40B4-BE49-F238E27FC236}">
                    <a16:creationId id="{945CCE45-9343-3321-AAC8-2256F1D073EB}"/>
                  </a:ext>
                </a:extLst>
              </p:cNvPr>
              <p:cNvGrpSpPr/>
              <p:nvPr/>
            </p:nvGrpSpPr>
            <p:grpSpPr>
              <a:xfrm>
                <a:off x="4381734" y="2490252"/>
                <a:ext cx="3422952" cy="1625419"/>
                <a:chOff x="4381734" y="2832771"/>
                <a:chExt cx="3422952" cy="1625419"/>
              </a:xfrm>
            </p:grpSpPr>
            <p:grpSp>
              <p:nvGrpSpPr>
                <p:cNvPr id="6" name="组合 5">
                  <a:extLst>
                    <a:ext uri="{FF2B5EF4-FFF2-40B4-BE49-F238E27FC236}">
                      <a16:creationId id="{C018B7F7-6F7B-C205-3CC7-483D70738F39}"/>
                    </a:ext>
                  </a:extLst>
                </p:cNvPr>
                <p:cNvGrpSpPr/>
                <p:nvPr/>
              </p:nvGrpSpPr>
              <p:grpSpPr>
                <a:xfrm>
                  <a:off x="5126108" y="2832771"/>
                  <a:ext cx="2678578" cy="1625419"/>
                  <a:chOff x="5126108" y="2832771"/>
                  <a:chExt cx="2678578" cy="1625419"/>
                </a:xfrm>
              </p:grpSpPr>
              <p:sp>
                <p:nvSpPr>
                  <p:cNvPr id="17" name="Text2">
                    <a:extLst>
                      <a:ext uri="{FF2B5EF4-FFF2-40B4-BE49-F238E27FC236}">
                        <a16:creationId id="{F00D67CF-31E6-2882-0AD6-301CA3D10E92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5126108" y="3313673"/>
                    <a:ext cx="2678578" cy="114451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50000"/>
                      </a:lnSpc>
                      <a:defRPr kumimoji="0" sz="1050" i="0" u="none" strike="noStrike" cap="none" spc="0" normalizeH="0" baseline="0">
                        <a:ln>
                          <a:noFill/>
                        </a:ln>
                        <a:effectLst/>
                        <a:uLnTx/>
                        <a:uFillTx/>
                      </a:defRPr>
                    </a:lvl1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200" dirty="0">
                        <a:cs typeface="+mn-ea"/>
                        <a:sym typeface="+mn-lt"/>
                      </a:rPr>
                      <a:t>设计专业培训课程，提升志愿者服务能力与赛事支持效率。</a:t>
                    </a:r>
                    <a:endParaRPr lang="en-US" dirty="0"/>
                  </a:p>
                </p:txBody>
              </p:sp>
              <p:sp>
                <p:nvSpPr>
                  <p:cNvPr id="18" name="Bullet2">
                    <a:extLst>
                      <a:ext uri="{FF2B5EF4-FFF2-40B4-BE49-F238E27FC236}">
                        <a16:creationId id="{0054BBE2-0ADA-31A0-1B8C-A813DB7E4D3F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5126108" y="2832771"/>
                    <a:ext cx="2678578" cy="48090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>
                      <a:defRPr kumimoji="0" sz="1400" b="1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alpha val="60000"/>
                          </a:schemeClr>
                        </a:solidFill>
                        <a:effectLst/>
                        <a:uLnTx/>
                        <a:uFillTx/>
                      </a:defRPr>
                    </a:lvl1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800" dirty="0"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培训体系构建</a:t>
                    </a:r>
                    <a:endParaRPr lang="en-US" dirty="0"/>
                  </a:p>
                </p:txBody>
              </p:sp>
            </p:grpSp>
            <p:sp>
              <p:nvSpPr>
                <p:cNvPr id="25" name="Number2">
                  <a:extLst>
                    <a:ext uri="{FF2B5EF4-FFF2-40B4-BE49-F238E27FC236}">
                      <a16:creationId id="{3CF0ECF8-0E98-ADFB-BC8F-7716ACB3390B}"/>
                    </a:ext>
                  </a:extLst>
                </p:cNvPr>
                <p:cNvSpPr/>
                <p:nvPr/>
              </p:nvSpPr>
              <p:spPr>
                <a:xfrm>
                  <a:off x="4381734" y="2832771"/>
                  <a:ext cx="540000" cy="540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2</a:t>
                  </a:r>
                  <a:endParaRPr lang="zh-CN" altLang="en-US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8" name="组合 37">
                <a:extLst>
                  <a:ext uri="{FF2B5EF4-FFF2-40B4-BE49-F238E27FC236}">
                    <a16:creationId id="{A60F2FD8-4C0E-99E0-9D5A-4291A97799EC}"/>
                  </a:ext>
                </a:extLst>
              </p:cNvPr>
              <p:cNvGrpSpPr/>
              <p:nvPr/>
            </p:nvGrpSpPr>
            <p:grpSpPr>
              <a:xfrm>
                <a:off x="8104415" y="2490252"/>
                <a:ext cx="3431419" cy="1582576"/>
                <a:chOff x="8104415" y="2854192"/>
                <a:chExt cx="3431419" cy="1582576"/>
              </a:xfrm>
            </p:grpSpPr>
            <p:grpSp>
              <p:nvGrpSpPr>
                <p:cNvPr id="10" name="组合 9">
                  <a:extLst>
                    <a:ext uri="{FF2B5EF4-FFF2-40B4-BE49-F238E27FC236}">
                      <a16:creationId id="{262A7826-B638-48A7-3B85-D5B94AA41CEE}"/>
                    </a:ext>
                  </a:extLst>
                </p:cNvPr>
                <p:cNvGrpSpPr/>
                <p:nvPr/>
              </p:nvGrpSpPr>
              <p:grpSpPr>
                <a:xfrm>
                  <a:off x="8851221" y="2854192"/>
                  <a:ext cx="2684613" cy="1582576"/>
                  <a:chOff x="8851221" y="2854192"/>
                  <a:chExt cx="2684613" cy="1582576"/>
                </a:xfrm>
              </p:grpSpPr>
              <p:sp>
                <p:nvSpPr>
                  <p:cNvPr id="7" name="Text3">
                    <a:extLst>
                      <a:ext uri="{FF2B5EF4-FFF2-40B4-BE49-F238E27FC236}">
                        <a16:creationId id="{82A3A933-6A83-851C-7108-842DF147D6E5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8851221" y="3292251"/>
                    <a:ext cx="2684613" cy="114451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50000"/>
                      </a:lnSpc>
                      <a:defRPr kumimoji="0" sz="1050" i="0" u="none" strike="noStrike" cap="none" spc="0" normalizeH="0" baseline="0">
                        <a:ln>
                          <a:noFill/>
                        </a:ln>
                        <a:effectLst/>
                        <a:uLnTx/>
                        <a:uFillTx/>
                      </a:defRPr>
                    </a:lvl1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200" dirty="0">
                        <a:cs typeface="+mn-ea"/>
                        <a:sym typeface="+mn-lt"/>
                      </a:rPr>
                      <a:t>根据赛事需求合理分配志愿者岗位，确保各项任务高效完成。</a:t>
                    </a:r>
                    <a:endParaRPr lang="en-US" dirty="0"/>
                  </a:p>
                </p:txBody>
              </p:sp>
              <p:sp>
                <p:nvSpPr>
                  <p:cNvPr id="8" name="Bullet3">
                    <a:extLst>
                      <a:ext uri="{FF2B5EF4-FFF2-40B4-BE49-F238E27FC236}">
                        <a16:creationId id="{C3876B0E-26DC-6A15-081D-4056B4AA0BFD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8851221" y="2854192"/>
                    <a:ext cx="2684613" cy="438059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>
                      <a:defRPr kumimoji="0" sz="1400" b="1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alpha val="60000"/>
                          </a:schemeClr>
                        </a:solidFill>
                        <a:effectLst/>
                        <a:uLnTx/>
                        <a:uFillTx/>
                      </a:defRPr>
                    </a:lvl1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800" dirty="0"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服务岗位设置</a:t>
                    </a:r>
                    <a:endParaRPr lang="en-US" dirty="0"/>
                  </a:p>
                </p:txBody>
              </p:sp>
            </p:grpSp>
            <p:sp>
              <p:nvSpPr>
                <p:cNvPr id="28" name="Number3">
                  <a:extLst>
                    <a:ext uri="{FF2B5EF4-FFF2-40B4-BE49-F238E27FC236}">
                      <a16:creationId id="{2AF1CF40-0C4B-C650-E5B7-667EFD35B96A}"/>
                    </a:ext>
                  </a:extLst>
                </p:cNvPr>
                <p:cNvSpPr/>
                <p:nvPr/>
              </p:nvSpPr>
              <p:spPr>
                <a:xfrm>
                  <a:off x="8104415" y="2854192"/>
                  <a:ext cx="540000" cy="540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3</a:t>
                  </a:r>
                  <a:endParaRPr lang="zh-CN" altLang="en-US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0" name="组合 39">
                <a:extLst>
                  <a:ext uri="{FF2B5EF4-FFF2-40B4-BE49-F238E27FC236}">
                    <a16:creationId id="{F2B830E6-9569-7AF0-E096-BB34545F4D8C}"/>
                  </a:ext>
                </a:extLst>
              </p:cNvPr>
              <p:cNvGrpSpPr/>
              <p:nvPr/>
            </p:nvGrpSpPr>
            <p:grpSpPr>
              <a:xfrm>
                <a:off x="659053" y="4551524"/>
                <a:ext cx="3412052" cy="1582576"/>
                <a:chOff x="659053" y="4551524"/>
                <a:chExt cx="3412052" cy="1582576"/>
              </a:xfrm>
            </p:grpSpPr>
            <p:grpSp>
              <p:nvGrpSpPr>
                <p:cNvPr id="39" name="组合 38">
                  <a:extLst>
                    <a:ext uri="{FF2B5EF4-FFF2-40B4-BE49-F238E27FC236}">
                      <a16:creationId id="{87D4BAEA-BDEA-B348-CCE5-04ED071C9978}"/>
                    </a:ext>
                  </a:extLst>
                </p:cNvPr>
                <p:cNvGrpSpPr/>
                <p:nvPr/>
              </p:nvGrpSpPr>
              <p:grpSpPr>
                <a:xfrm>
                  <a:off x="1403427" y="4551524"/>
                  <a:ext cx="2667678" cy="1582576"/>
                  <a:chOff x="1403427" y="4551524"/>
                  <a:chExt cx="2667678" cy="1582576"/>
                </a:xfrm>
              </p:grpSpPr>
              <p:sp>
                <p:nvSpPr>
                  <p:cNvPr id="15" name="Text4">
                    <a:extLst>
                      <a:ext uri="{FF2B5EF4-FFF2-40B4-BE49-F238E27FC236}">
                        <a16:creationId id="{081C559A-A007-EF81-DF14-0F5579B6BEC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03427" y="4989583"/>
                    <a:ext cx="2667678" cy="114451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50000"/>
                      </a:lnSpc>
                      <a:defRPr kumimoji="0" sz="1050" i="0" u="none" strike="noStrike" cap="none" spc="0" normalizeH="0" baseline="0">
                        <a:ln>
                          <a:noFill/>
                        </a:ln>
                        <a:effectLst/>
                        <a:uLnTx/>
                        <a:uFillTx/>
                      </a:defRPr>
                    </a:lvl1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200" dirty="0">
                        <a:cs typeface="+mn-ea"/>
                        <a:sym typeface="+mn-lt"/>
                      </a:rPr>
                      <a:t>制定奖励措施，激发志愿者积极性，增强其归属感与荣誉感。</a:t>
                    </a:r>
                    <a:endParaRPr lang="en-US" dirty="0"/>
                  </a:p>
                </p:txBody>
              </p:sp>
              <p:sp>
                <p:nvSpPr>
                  <p:cNvPr id="16" name="Bullet4">
                    <a:extLst>
                      <a:ext uri="{FF2B5EF4-FFF2-40B4-BE49-F238E27FC236}">
                        <a16:creationId id="{0748E982-948A-8D0E-93A2-9E0F2F8CBBEA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03427" y="4551524"/>
                    <a:ext cx="2667678" cy="438059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>
                      <a:defRPr kumimoji="0" sz="1400" b="1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alpha val="60000"/>
                          </a:schemeClr>
                        </a:solidFill>
                        <a:effectLst/>
                        <a:uLnTx/>
                        <a:uFillTx/>
                      </a:defRPr>
                    </a:lvl1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800" dirty="0"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激励机制建立</a:t>
                    </a:r>
                    <a:endParaRPr lang="en-US" dirty="0"/>
                  </a:p>
                </p:txBody>
              </p:sp>
            </p:grpSp>
            <p:sp>
              <p:nvSpPr>
                <p:cNvPr id="29" name="Number4">
                  <a:extLst>
                    <a:ext uri="{FF2B5EF4-FFF2-40B4-BE49-F238E27FC236}">
                      <a16:creationId id="{92E972B2-F03D-2C52-C371-A106F1239170}"/>
                    </a:ext>
                  </a:extLst>
                </p:cNvPr>
                <p:cNvSpPr/>
                <p:nvPr/>
              </p:nvSpPr>
              <p:spPr>
                <a:xfrm>
                  <a:off x="659053" y="4551524"/>
                  <a:ext cx="540000" cy="540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4</a:t>
                  </a:r>
                  <a:endParaRPr lang="zh-CN" altLang="en-US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2" name="组合 41">
                <a:extLst>
                  <a:ext uri="{FF2B5EF4-FFF2-40B4-BE49-F238E27FC236}">
                    <a16:creationId id="{726B1BED-45AE-F411-BF0C-7CD687321033}"/>
                  </a:ext>
                </a:extLst>
              </p:cNvPr>
              <p:cNvGrpSpPr/>
              <p:nvPr/>
            </p:nvGrpSpPr>
            <p:grpSpPr>
              <a:xfrm>
                <a:off x="4390202" y="4551524"/>
                <a:ext cx="3414484" cy="1582576"/>
                <a:chOff x="4330019" y="4551524"/>
                <a:chExt cx="3414484" cy="1582576"/>
              </a:xfrm>
            </p:grpSpPr>
            <p:grpSp>
              <p:nvGrpSpPr>
                <p:cNvPr id="41" name="组合 40">
                  <a:extLst>
                    <a:ext uri="{FF2B5EF4-FFF2-40B4-BE49-F238E27FC236}">
                      <a16:creationId id="{6256EB23-DF38-813A-443A-4F67D2D4FE4D}"/>
                    </a:ext>
                  </a:extLst>
                </p:cNvPr>
                <p:cNvGrpSpPr/>
                <p:nvPr/>
              </p:nvGrpSpPr>
              <p:grpSpPr>
                <a:xfrm>
                  <a:off x="5065925" y="4551524"/>
                  <a:ext cx="2678578" cy="1582576"/>
                  <a:chOff x="5065925" y="4551524"/>
                  <a:chExt cx="2678578" cy="1582576"/>
                </a:xfrm>
              </p:grpSpPr>
              <p:sp>
                <p:nvSpPr>
                  <p:cNvPr id="21" name="Text5">
                    <a:extLst>
                      <a:ext uri="{FF2B5EF4-FFF2-40B4-BE49-F238E27FC236}">
                        <a16:creationId id="{8B0C5940-EF7A-2178-423B-6B199ED72C0A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5065925" y="4989583"/>
                    <a:ext cx="2678578" cy="114451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50000"/>
                      </a:lnSpc>
                      <a:defRPr kumimoji="0" sz="1050" i="0" u="none" strike="noStrike" cap="none" spc="0" normalizeH="0" baseline="0">
                        <a:ln>
                          <a:noFill/>
                        </a:ln>
                        <a:effectLst/>
                        <a:uLnTx/>
                        <a:uFillTx/>
                      </a:defRPr>
                    </a:lvl1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200" dirty="0" err="1">
                        <a:cs typeface="+mn-ea"/>
                        <a:sym typeface="+mn-lt"/>
                      </a:rPr>
                      <a:t>收集志愿者及赛事方意见，持续优化服务体系以提高整体质量。</a:t>
                    </a:r>
                    <a:endParaRPr lang="en-US" dirty="0"/>
                  </a:p>
                </p:txBody>
              </p:sp>
              <p:sp>
                <p:nvSpPr>
                  <p:cNvPr id="22" name="Bullet5">
                    <a:extLst>
                      <a:ext uri="{FF2B5EF4-FFF2-40B4-BE49-F238E27FC236}">
                        <a16:creationId id="{61F05324-2CF7-D131-4B4D-FB9D18C313BD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5065925" y="4551524"/>
                    <a:ext cx="2678578" cy="438059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>
                      <a:defRPr kumimoji="0" sz="1400" b="1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alpha val="60000"/>
                          </a:schemeClr>
                        </a:solidFill>
                        <a:effectLst/>
                        <a:uLnTx/>
                        <a:uFillTx/>
                      </a:defRPr>
                    </a:lvl1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800" dirty="0"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反馈与改进</a:t>
                    </a:r>
                    <a:endParaRPr lang="en-US" dirty="0"/>
                  </a:p>
                </p:txBody>
              </p:sp>
            </p:grpSp>
            <p:sp>
              <p:nvSpPr>
                <p:cNvPr id="33" name="Number5">
                  <a:extLst>
                    <a:ext uri="{FF2B5EF4-FFF2-40B4-BE49-F238E27FC236}">
                      <a16:creationId id="{A8C842ED-115B-022B-60D9-19FF34F2B0BF}"/>
                    </a:ext>
                  </a:extLst>
                </p:cNvPr>
                <p:cNvSpPr/>
                <p:nvPr/>
              </p:nvSpPr>
              <p:spPr>
                <a:xfrm>
                  <a:off x="4330019" y="4551524"/>
                  <a:ext cx="540000" cy="540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5</a:t>
                  </a:r>
                  <a:endParaRPr lang="zh-CN" altLang="en-US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" name="Title">
              <a:extLst>
                <a:ext uri="{FF2B5EF4-FFF2-40B4-BE49-F238E27FC236}">
                  <a16:creationId id="{3CE352AB-9B9F-AF67-2D4E-31B1CAEF967E}"/>
                </a:ext>
              </a:extLst>
            </p:cNvPr>
            <p:cNvSpPr txBox="1"/>
            <p:nvPr/>
          </p:nvSpPr>
          <p:spPr>
            <a:xfrm>
              <a:off x="660399" y="1130300"/>
              <a:ext cx="10858500" cy="547243"/>
            </a:xfrm>
            <a:prstGeom prst="rect">
              <a:avLst/>
            </a:prstGeom>
            <a:noFill/>
          </p:spPr>
          <p:txBody>
            <a:bodyPr wrap="square" anchor="ctr" anchorCtr="0">
              <a:normAutofit/>
            </a:bodyPr>
            <a:lstStyle>
              <a:defPPr>
                <a:defRPr lang="zh-CN"/>
              </a:defPPr>
              <a:lvl1pPr>
                <a:defRPr sz="2400" b="1">
                  <a:cs typeface="+mn-ea"/>
                </a:defRPr>
              </a:lvl1pPr>
            </a:lstStyle>
            <a:p>
              <a:pPr/>
              <a:r>
                <a:rPr lang="zh-CN" altLang="en-US" dirty="0">
                  <a:sym typeface="+mn-lt"/>
                </a:rPr>
                <a:t>发挥志愿者作用，助力各项赛事顺利进行</a:t>
              </a:r>
              <a:endParaRPr lang="en-US" dirty="0"/>
            </a:p>
          </p:txBody>
        </p:sp>
      </p:grpSp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5.5 志愿者服务体系建设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>谢谢观看</a:t>
            </a:r>
            <a:endParaRPr lang="en-US" dirty="0"/>
          </a:p>
        </p:txBody>
      </p:sp>
      <p:sp>
        <p:nvSpPr>
          <p:cNvPr id="4" name=""/>
          <p:cNvSpPr>
            <a:spLocks noGrp="1"/>
          </p:cNvSpPr>
          <p:nvPr>
            <p:ph type="body" sz="quarter" idx="13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/>
            </a:r>
            <a:endParaRPr lang="en-US" dirty="0"/>
          </a:p>
        </p:txBody>
      </p:sp>
      <p:sp>
        <p:nvSpPr>
          <p:cNvPr id="5" name=""/>
          <p:cNvSpPr>
            <a:spLocks noGrp="1"/>
          </p:cNvSpPr>
          <p:nvPr>
            <p:ph type="body" sz="quarter" idx="14" hasCustomPrompt="1"/>
          </p:nvPr>
        </p:nvSpPr>
        <p:spPr/>
        <p:txBody>
          <a:bodyPr/>
          <a:lstStyle/>
          <a:p>
            <a:pPr/>
            <a:r>
              <a:rPr lang="zh-CN" altLang="en-US" dirty="0"/>
              <a:t/>
            </a:r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ags/tag1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ags/tag3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retro"/>
</p:tagLst>
</file>

<file path=ppt/tags/tag5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94874;#577048;#569071;#569076;#565210;#565206;#562967;"/>
  <p:tag name="DIAGRAMSTYLE" val="simple"/>
</p:tagLst>
</file>

<file path=ppt/tags/tag7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ags/tag7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retro"/>
</p:tagLst>
</file>

<file path=ppt/tags/tag8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retro"/>
</p:tagLst>
</file>

<file path=ppt/tags/tag17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retro"/>
</p:tagLst>
</file>

<file path=ppt/tags/tag23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fun"/>
</p:tagLst>
</file>

<file path=ppt/tags/tag25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ags/tag44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ags/tag53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ags/tag54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fun"/>
</p:tagLst>
</file>

<file path=ppt/tags/tag8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retro"/>
</p:tagLst>
</file>

<file path=ppt/tags/tag90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ags/tag105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fun"/>
</p:tagLst>
</file>

<file path=ppt/tags/tag112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fun"/>
</p:tagLst>
</file>

<file path=ppt/tags/tag126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ags/tag127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fun"/>
</p:tagLst>
</file>

<file path=ppt/tags/tag132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ags/tag144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retro"/>
</p:tagLst>
</file>

<file path=ppt/tags/tag193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221653;39893;"/>
  <p:tag name="DIAGRAMSTYLE" val="simple"/>
</p:tagLst>
</file>

<file path=ppt/tags/tag197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fun"/>
</p:tagLst>
</file>

<file path=ppt/tags/tag232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fun"/>
</p:tagLst>
</file>

<file path=ppt/tags/tag250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fun"/>
</p:tagLst>
</file>

<file path=ppt/tags/tag272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retro"/>
</p:tagLst>
</file>

<file path=ppt/theme/theme1.xml><?xml version="1.0" encoding="utf-8"?>
<a:theme xmlns:a="http://schemas.openxmlformats.org/drawingml/2006/main" name="Designed by iSlide">
  <a:themeElements>
    <a:clrScheme name="iSlide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C5BC9C"/>
      </a:accent1>
      <a:accent2>
        <a:srgbClr val="8C8C8C"/>
      </a:accent2>
      <a:accent3>
        <a:srgbClr val="727272"/>
      </a:accent3>
      <a:accent4>
        <a:srgbClr val="666666"/>
      </a:accent4>
      <a:accent5>
        <a:srgbClr val="858585"/>
      </a:accent5>
      <a:accent6>
        <a:srgbClr val="525252"/>
      </a:accent6>
      <a:hlink>
        <a:srgbClr val="4276AA"/>
      </a:hlink>
      <a:folHlink>
        <a:srgbClr val="BFBFBF"/>
      </a:folHlink>
    </a:clrScheme>
    <a:fontScheme name="iSlide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lid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Manager>iSlide</ap:Manager>
  <ap:Template>iSlide Presentation Template</ap:Template>
  <ap:Company>iSlide</ap:Company>
  <ap:TotalTime>138</ap:TotalTime>
  <ap:Words>1063</ap:Words>
  <ap:Application>Microsoft Office PowerPoint</ap:Application>
  <ap:PresentationFormat>宽屏</ap:PresentationFormat>
  <ap:Paragraphs>120</ap:Paragraphs>
  <ap:Slides>12</ap:Slides>
  <ap:Notes>7</ap:Notes>
  <ap:HiddenSlides>7</ap:HiddenSlides>
  <ap:MMClips>0</ap:MMClips>
  <ap:ScaleCrop>false</ap:ScaleCrop>
  <ap:HeadingPairs>
    <vt:vector baseType="variant" size="6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ap:HeadingPairs>
  <ap:TitlesOfParts>
    <vt:vector baseType="lpstr" size="15">
      <vt:lpstr>等线</vt:lpstr>
      <vt:lpstr>Arial</vt:lpstr>
      <vt:lpstr>Designed by iSlide</vt:lpstr>
      <vt:lpstr>Presentation Title Goes Here</vt:lpstr>
      <vt:lpstr>Agenda</vt:lpstr>
      <vt:lpstr>Click to add title</vt:lpstr>
      <vt:lpstr>Click to add title</vt:lpstr>
      <vt:lpstr>Thank you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ap:TitlesOfParts>
  <ap:LinksUpToDate>false</ap:LinksUpToDate>
  <ap:SharedDoc>false</ap:SharedDoc>
  <ap:HyperlinksChanged>false</ap:HyperlinksChanged>
  <ap:AppVersion>16.0000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iSlide</dc:creator>
  <lastModifiedBy>iSlide</lastModifiedBy>
  <revision>1</revision>
  <lastPrinted>2023-12-05T16:00:00.0000000Z</lastPrinted>
  <dcterms:created xsi:type="dcterms:W3CDTF">2023-12-05T16:00:00.0000000Z</dcterms:created>
  <dcterms:modified xsi:type="dcterms:W3CDTF">2023-12-05T16:00:00.0000000Z</dcterms:modified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2e87d4a3-7f70-44dd-9193-bcabfcbda60e</vt:lpwstr>
  </property>
</Properties>
</file>